
<file path=[Content_Types].xml><?xml version="1.0" encoding="utf-8"?>
<Types xmlns="http://schemas.openxmlformats.org/package/2006/content-types">
  <Default Extension="bin" ContentType="application/vnd.openxmlformats-officedocument.oleObject"/>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handoutMasterIdLst>
    <p:handoutMasterId r:id="rId22"/>
  </p:handoutMasterIdLst>
  <p:sldIdLst>
    <p:sldId id="2561" r:id="rId5"/>
    <p:sldId id="2562" r:id="rId6"/>
    <p:sldId id="2563" r:id="rId7"/>
    <p:sldId id="2564" r:id="rId8"/>
    <p:sldId id="2571" r:id="rId9"/>
    <p:sldId id="2572" r:id="rId10"/>
    <p:sldId id="2573" r:id="rId11"/>
    <p:sldId id="2570" r:id="rId12"/>
    <p:sldId id="2574" r:id="rId13"/>
    <p:sldId id="2567" r:id="rId14"/>
    <p:sldId id="2569" r:id="rId15"/>
    <p:sldId id="2568" r:id="rId16"/>
    <p:sldId id="2575" r:id="rId17"/>
    <p:sldId id="2576" r:id="rId18"/>
    <p:sldId id="2577" r:id="rId19"/>
    <p:sldId id="2578" r:id="rId2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0BAAE8A7-F09D-4DCA-A477-414D7DB7CEEA}">
          <p14:sldIdLst/>
        </p14:section>
        <p14:section name="AI in supply chain" id="{A3268AAA-D0DF-4F24-8C4B-01A6B978572F}">
          <p14:sldIdLst>
            <p14:sldId id="2561"/>
            <p14:sldId id="2562"/>
            <p14:sldId id="2563"/>
            <p14:sldId id="2564"/>
            <p14:sldId id="2571"/>
            <p14:sldId id="2572"/>
            <p14:sldId id="2573"/>
            <p14:sldId id="2570"/>
            <p14:sldId id="2574"/>
            <p14:sldId id="2567"/>
            <p14:sldId id="2569"/>
            <p14:sldId id="2568"/>
            <p14:sldId id="2575"/>
            <p14:sldId id="2576"/>
            <p14:sldId id="2577"/>
            <p14:sldId id="2578"/>
          </p14:sldIdLst>
        </p14:section>
        <p14:section name="Conclusion" id="{9AD53E30-74D1-4999-BF30-E481B3A8F0BF}">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4F4"/>
    <a:srgbClr val="F2EEEE"/>
    <a:srgbClr val="EFEAE9"/>
    <a:srgbClr val="E9E6DF"/>
    <a:srgbClr val="E8E1E0"/>
    <a:srgbClr val="E11F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7530" autoAdjust="0"/>
  </p:normalViewPr>
  <p:slideViewPr>
    <p:cSldViewPr showGuides="1">
      <p:cViewPr varScale="1">
        <p:scale>
          <a:sx n="131" d="100"/>
          <a:sy n="131" d="100"/>
        </p:scale>
        <p:origin x="1464" y="552"/>
      </p:cViewPr>
      <p:guideLst/>
    </p:cSldViewPr>
  </p:slideViewPr>
  <p:outlineViewPr>
    <p:cViewPr>
      <p:scale>
        <a:sx n="33" d="100"/>
        <a:sy n="33" d="100"/>
      </p:scale>
      <p:origin x="0" y="-1608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78" d="100"/>
          <a:sy n="78" d="100"/>
        </p:scale>
        <p:origin x="310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akis, Ioannis" userId="bba66447-5b69-4413-9647-85611b115a6d" providerId="ADAL" clId="{E6E7D5F1-F2F6-4002-A42B-A53186FDD018}"/>
    <pc:docChg chg="undo redo custSel addSld delSld modSld sldOrd addSection delSection modSection">
      <pc:chgData name="Christakis, Ioannis" userId="bba66447-5b69-4413-9647-85611b115a6d" providerId="ADAL" clId="{E6E7D5F1-F2F6-4002-A42B-A53186FDD018}" dt="2025-11-22T07:52:02.369" v="9175" actId="2696"/>
      <pc:docMkLst>
        <pc:docMk/>
      </pc:docMkLst>
      <pc:sldChg chg="add del">
        <pc:chgData name="Christakis, Ioannis" userId="bba66447-5b69-4413-9647-85611b115a6d" providerId="ADAL" clId="{E6E7D5F1-F2F6-4002-A42B-A53186FDD018}" dt="2025-10-27T08:13:57.867" v="110"/>
        <pc:sldMkLst>
          <pc:docMk/>
          <pc:sldMk cId="608796113" sldId="278"/>
        </pc:sldMkLst>
      </pc:sldChg>
      <pc:sldChg chg="del">
        <pc:chgData name="Christakis, Ioannis" userId="bba66447-5b69-4413-9647-85611b115a6d" providerId="ADAL" clId="{E6E7D5F1-F2F6-4002-A42B-A53186FDD018}" dt="2025-11-22T07:52:02.369" v="9175" actId="2696"/>
        <pc:sldMkLst>
          <pc:docMk/>
          <pc:sldMk cId="2473032039" sldId="2561"/>
        </pc:sldMkLst>
      </pc:sldChg>
      <pc:sldChg chg="addSp delSp modSp del mod setBg">
        <pc:chgData name="Christakis, Ioannis" userId="bba66447-5b69-4413-9647-85611b115a6d" providerId="ADAL" clId="{E6E7D5F1-F2F6-4002-A42B-A53186FDD018}" dt="2025-11-22T07:52:02.369" v="9175" actId="2696"/>
        <pc:sldMkLst>
          <pc:docMk/>
          <pc:sldMk cId="4197517375" sldId="2562"/>
        </pc:sldMkLst>
      </pc:sldChg>
      <pc:sldChg chg="new del">
        <pc:chgData name="Christakis, Ioannis" userId="bba66447-5b69-4413-9647-85611b115a6d" providerId="ADAL" clId="{E6E7D5F1-F2F6-4002-A42B-A53186FDD018}" dt="2025-10-27T09:00:01.741" v="1047" actId="680"/>
        <pc:sldMkLst>
          <pc:docMk/>
          <pc:sldMk cId="2996408565" sldId="2563"/>
        </pc:sldMkLst>
      </pc:sldChg>
      <pc:sldChg chg="addSp delSp modSp add del mod setBg modAnim">
        <pc:chgData name="Christakis, Ioannis" userId="bba66447-5b69-4413-9647-85611b115a6d" providerId="ADAL" clId="{E6E7D5F1-F2F6-4002-A42B-A53186FDD018}" dt="2025-11-22T07:52:02.369" v="9175" actId="2696"/>
        <pc:sldMkLst>
          <pc:docMk/>
          <pc:sldMk cId="3128351573" sldId="2563"/>
        </pc:sldMkLst>
      </pc:sldChg>
      <pc:sldChg chg="del">
        <pc:chgData name="Christakis, Ioannis" userId="bba66447-5b69-4413-9647-85611b115a6d" providerId="ADAL" clId="{E6E7D5F1-F2F6-4002-A42B-A53186FDD018}" dt="2025-10-27T08:51:36.014" v="982" actId="47"/>
        <pc:sldMkLst>
          <pc:docMk/>
          <pc:sldMk cId="4054373681" sldId="2563"/>
        </pc:sldMkLst>
      </pc:sldChg>
      <pc:sldChg chg="del">
        <pc:chgData name="Christakis, Ioannis" userId="bba66447-5b69-4413-9647-85611b115a6d" providerId="ADAL" clId="{E6E7D5F1-F2F6-4002-A42B-A53186FDD018}" dt="2025-10-27T08:51:36.014" v="982" actId="47"/>
        <pc:sldMkLst>
          <pc:docMk/>
          <pc:sldMk cId="82067486" sldId="2564"/>
        </pc:sldMkLst>
      </pc:sldChg>
      <pc:sldChg chg="addSp delSp modSp add del mod delAnim modAnim">
        <pc:chgData name="Christakis, Ioannis" userId="bba66447-5b69-4413-9647-85611b115a6d" providerId="ADAL" clId="{E6E7D5F1-F2F6-4002-A42B-A53186FDD018}" dt="2025-11-22T07:52:02.369" v="9175" actId="2696"/>
        <pc:sldMkLst>
          <pc:docMk/>
          <pc:sldMk cId="1236224554" sldId="2564"/>
        </pc:sldMkLst>
      </pc:sldChg>
      <pc:sldChg chg="addSp delSp modSp add del mod delAnim modAnim modShow">
        <pc:chgData name="Christakis, Ioannis" userId="bba66447-5b69-4413-9647-85611b115a6d" providerId="ADAL" clId="{E6E7D5F1-F2F6-4002-A42B-A53186FDD018}" dt="2025-10-30T14:50:41.857" v="8623" actId="47"/>
        <pc:sldMkLst>
          <pc:docMk/>
          <pc:sldMk cId="3360514486" sldId="2565"/>
        </pc:sldMkLst>
      </pc:sldChg>
      <pc:sldChg chg="del">
        <pc:chgData name="Christakis, Ioannis" userId="bba66447-5b69-4413-9647-85611b115a6d" providerId="ADAL" clId="{E6E7D5F1-F2F6-4002-A42B-A53186FDD018}" dt="2025-10-27T08:51:36.014" v="982" actId="47"/>
        <pc:sldMkLst>
          <pc:docMk/>
          <pc:sldMk cId="3497899818" sldId="2565"/>
        </pc:sldMkLst>
      </pc:sldChg>
      <pc:sldChg chg="addSp delSp modSp add del mod modTransition delAnim modAnim modShow">
        <pc:chgData name="Christakis, Ioannis" userId="bba66447-5b69-4413-9647-85611b115a6d" providerId="ADAL" clId="{E6E7D5F1-F2F6-4002-A42B-A53186FDD018}" dt="2025-10-30T14:50:42.754" v="8624" actId="47"/>
        <pc:sldMkLst>
          <pc:docMk/>
          <pc:sldMk cId="2648332157" sldId="2566"/>
        </pc:sldMkLst>
      </pc:sldChg>
      <pc:sldChg chg="addSp delSp modSp add mod ord delAnim modAnim modShow modNotesTx">
        <pc:chgData name="Christakis, Ioannis" userId="bba66447-5b69-4413-9647-85611b115a6d" providerId="ADAL" clId="{E6E7D5F1-F2F6-4002-A42B-A53186FDD018}" dt="2025-10-30T14:59:02.177" v="8636" actId="20577"/>
        <pc:sldMkLst>
          <pc:docMk/>
          <pc:sldMk cId="1787728964" sldId="2567"/>
        </pc:sldMkLst>
        <pc:spChg chg="add mod">
          <ac:chgData name="Christakis, Ioannis" userId="bba66447-5b69-4413-9647-85611b115a6d" providerId="ADAL" clId="{E6E7D5F1-F2F6-4002-A42B-A53186FDD018}" dt="2025-10-28T11:49:23.253" v="2844" actId="1076"/>
          <ac:spMkLst>
            <pc:docMk/>
            <pc:sldMk cId="1787728964" sldId="2567"/>
            <ac:spMk id="3" creationId="{C068D1C9-3693-1680-F4A9-537EBFF79B63}"/>
          </ac:spMkLst>
        </pc:spChg>
        <pc:spChg chg="mod">
          <ac:chgData name="Christakis, Ioannis" userId="bba66447-5b69-4413-9647-85611b115a6d" providerId="ADAL" clId="{E6E7D5F1-F2F6-4002-A42B-A53186FDD018}" dt="2025-10-28T11:47:15.078" v="2782"/>
          <ac:spMkLst>
            <pc:docMk/>
            <pc:sldMk cId="1787728964" sldId="2567"/>
            <ac:spMk id="4" creationId="{25B62170-5C19-1563-F08D-1683281173D5}"/>
          </ac:spMkLst>
        </pc:spChg>
        <pc:spChg chg="add mod">
          <ac:chgData name="Christakis, Ioannis" userId="bba66447-5b69-4413-9647-85611b115a6d" providerId="ADAL" clId="{E6E7D5F1-F2F6-4002-A42B-A53186FDD018}" dt="2025-10-28T11:49:26.097" v="2845" actId="1076"/>
          <ac:spMkLst>
            <pc:docMk/>
            <pc:sldMk cId="1787728964" sldId="2567"/>
            <ac:spMk id="5" creationId="{8E4D4F13-4D93-41EA-42F8-6E3C228D6077}"/>
          </ac:spMkLst>
        </pc:spChg>
        <pc:spChg chg="mod">
          <ac:chgData name="Christakis, Ioannis" userId="bba66447-5b69-4413-9647-85611b115a6d" providerId="ADAL" clId="{E6E7D5F1-F2F6-4002-A42B-A53186FDD018}" dt="2025-10-28T11:47:15.078" v="2782"/>
          <ac:spMkLst>
            <pc:docMk/>
            <pc:sldMk cId="1787728964" sldId="2567"/>
            <ac:spMk id="6" creationId="{236488DB-CD14-74F5-0D91-69E5F2A9CE68}"/>
          </ac:spMkLst>
        </pc:spChg>
        <pc:spChg chg="add mod">
          <ac:chgData name="Christakis, Ioannis" userId="bba66447-5b69-4413-9647-85611b115a6d" providerId="ADAL" clId="{E6E7D5F1-F2F6-4002-A42B-A53186FDD018}" dt="2025-10-28T11:49:29.047" v="2846" actId="1076"/>
          <ac:spMkLst>
            <pc:docMk/>
            <pc:sldMk cId="1787728964" sldId="2567"/>
            <ac:spMk id="7" creationId="{7A03726D-89BA-0F18-9D9A-C27D4C93419B}"/>
          </ac:spMkLst>
        </pc:spChg>
        <pc:spChg chg="add mod">
          <ac:chgData name="Christakis, Ioannis" userId="bba66447-5b69-4413-9647-85611b115a6d" providerId="ADAL" clId="{E6E7D5F1-F2F6-4002-A42B-A53186FDD018}" dt="2025-10-28T11:51:26.784" v="2868" actId="1076"/>
          <ac:spMkLst>
            <pc:docMk/>
            <pc:sldMk cId="1787728964" sldId="2567"/>
            <ac:spMk id="10" creationId="{75B97127-7401-451C-4BED-6D10CED9727D}"/>
          </ac:spMkLst>
        </pc:spChg>
        <pc:spChg chg="mod">
          <ac:chgData name="Christakis, Ioannis" userId="bba66447-5b69-4413-9647-85611b115a6d" providerId="ADAL" clId="{E6E7D5F1-F2F6-4002-A42B-A53186FDD018}" dt="2025-10-28T11:55:14.151" v="2893" actId="1076"/>
          <ac:spMkLst>
            <pc:docMk/>
            <pc:sldMk cId="1787728964" sldId="2567"/>
            <ac:spMk id="29" creationId="{2891F4EB-8164-614E-00AA-DE36975713C0}"/>
          </ac:spMkLst>
        </pc:spChg>
        <pc:grpChg chg="add mod">
          <ac:chgData name="Christakis, Ioannis" userId="bba66447-5b69-4413-9647-85611b115a6d" providerId="ADAL" clId="{E6E7D5F1-F2F6-4002-A42B-A53186FDD018}" dt="2025-10-28T11:49:18.891" v="2843" actId="1076"/>
          <ac:grpSpMkLst>
            <pc:docMk/>
            <pc:sldMk cId="1787728964" sldId="2567"/>
            <ac:grpSpMk id="13" creationId="{79D4420B-7AAC-6B9C-D703-21AE06885BBB}"/>
          </ac:grpSpMkLst>
        </pc:grpChg>
        <pc:picChg chg="add mod">
          <ac:chgData name="Christakis, Ioannis" userId="bba66447-5b69-4413-9647-85611b115a6d" providerId="ADAL" clId="{E6E7D5F1-F2F6-4002-A42B-A53186FDD018}" dt="2025-10-28T11:49:41.582" v="2848" actId="1076"/>
          <ac:picMkLst>
            <pc:docMk/>
            <pc:sldMk cId="1787728964" sldId="2567"/>
            <ac:picMk id="9" creationId="{B2EA53BF-C128-2803-6BC5-241D6A1416B9}"/>
          </ac:picMkLst>
        </pc:picChg>
        <pc:picChg chg="add mod">
          <ac:chgData name="Christakis, Ioannis" userId="bba66447-5b69-4413-9647-85611b115a6d" providerId="ADAL" clId="{E6E7D5F1-F2F6-4002-A42B-A53186FDD018}" dt="2025-10-28T11:55:16.050" v="2894" actId="1076"/>
          <ac:picMkLst>
            <pc:docMk/>
            <pc:sldMk cId="1787728964" sldId="2567"/>
            <ac:picMk id="12" creationId="{E29B2C1A-4FBF-AA4D-DEF4-17D793200DB9}"/>
          </ac:picMkLst>
        </pc:picChg>
        <pc:cxnChg chg="add">
          <ac:chgData name="Christakis, Ioannis" userId="bba66447-5b69-4413-9647-85611b115a6d" providerId="ADAL" clId="{E6E7D5F1-F2F6-4002-A42B-A53186FDD018}" dt="2025-10-28T11:55:55.172" v="2897" actId="11529"/>
          <ac:cxnSpMkLst>
            <pc:docMk/>
            <pc:sldMk cId="1787728964" sldId="2567"/>
            <ac:cxnSpMk id="15" creationId="{1425F502-702F-D9D8-8539-48DCE55D40D8}"/>
          </ac:cxnSpMkLst>
        </pc:cxnChg>
        <pc:cxnChg chg="add mod">
          <ac:chgData name="Christakis, Ioannis" userId="bba66447-5b69-4413-9647-85611b115a6d" providerId="ADAL" clId="{E6E7D5F1-F2F6-4002-A42B-A53186FDD018}" dt="2025-10-28T11:56:02.455" v="2900" actId="14100"/>
          <ac:cxnSpMkLst>
            <pc:docMk/>
            <pc:sldMk cId="1787728964" sldId="2567"/>
            <ac:cxnSpMk id="16" creationId="{95527615-8DD7-7D31-4019-8AD1645DA485}"/>
          </ac:cxnSpMkLst>
        </pc:cxnChg>
        <pc:cxnChg chg="add mod">
          <ac:chgData name="Christakis, Ioannis" userId="bba66447-5b69-4413-9647-85611b115a6d" providerId="ADAL" clId="{E6E7D5F1-F2F6-4002-A42B-A53186FDD018}" dt="2025-10-28T11:59:19.701" v="2924" actId="1076"/>
          <ac:cxnSpMkLst>
            <pc:docMk/>
            <pc:sldMk cId="1787728964" sldId="2567"/>
            <ac:cxnSpMk id="20" creationId="{85EB3B90-FEE6-7712-B9B2-A765CD1C25F8}"/>
          </ac:cxnSpMkLst>
        </pc:cxnChg>
        <pc:cxnChg chg="add mod">
          <ac:chgData name="Christakis, Ioannis" userId="bba66447-5b69-4413-9647-85611b115a6d" providerId="ADAL" clId="{E6E7D5F1-F2F6-4002-A42B-A53186FDD018}" dt="2025-10-28T11:58:24.863" v="2920" actId="1076"/>
          <ac:cxnSpMkLst>
            <pc:docMk/>
            <pc:sldMk cId="1787728964" sldId="2567"/>
            <ac:cxnSpMk id="31" creationId="{6167B9D6-9495-AE51-98AE-46A33C5BA61E}"/>
          </ac:cxnSpMkLst>
        </pc:cxnChg>
      </pc:sldChg>
      <pc:sldChg chg="addSp delSp modSp add mod ord delAnim modAnim">
        <pc:chgData name="Christakis, Ioannis" userId="bba66447-5b69-4413-9647-85611b115a6d" providerId="ADAL" clId="{E6E7D5F1-F2F6-4002-A42B-A53186FDD018}" dt="2025-10-30T14:37:18.178" v="8545" actId="1076"/>
        <pc:sldMkLst>
          <pc:docMk/>
          <pc:sldMk cId="376028938" sldId="2568"/>
        </pc:sldMkLst>
        <pc:spChg chg="mod">
          <ac:chgData name="Christakis, Ioannis" userId="bba66447-5b69-4413-9647-85611b115a6d" providerId="ADAL" clId="{E6E7D5F1-F2F6-4002-A42B-A53186FDD018}" dt="2025-10-30T14:22:51.636" v="8520" actId="20577"/>
          <ac:spMkLst>
            <pc:docMk/>
            <pc:sldMk cId="376028938" sldId="2568"/>
            <ac:spMk id="2" creationId="{293C2AAF-109E-9012-24F8-F6B7DDD654CB}"/>
          </ac:spMkLst>
        </pc:spChg>
        <pc:spChg chg="mod">
          <ac:chgData name="Christakis, Ioannis" userId="bba66447-5b69-4413-9647-85611b115a6d" providerId="ADAL" clId="{E6E7D5F1-F2F6-4002-A42B-A53186FDD018}" dt="2025-10-30T09:21:28.145" v="6323" actId="1076"/>
          <ac:spMkLst>
            <pc:docMk/>
            <pc:sldMk cId="376028938" sldId="2568"/>
            <ac:spMk id="29" creationId="{DFD4DA5E-CF66-EFA3-8F44-94BA1CCADE97}"/>
          </ac:spMkLst>
        </pc:spChg>
        <pc:picChg chg="add mod ord">
          <ac:chgData name="Christakis, Ioannis" userId="bba66447-5b69-4413-9647-85611b115a6d" providerId="ADAL" clId="{E6E7D5F1-F2F6-4002-A42B-A53186FDD018}" dt="2025-10-30T14:30:06.269" v="8538" actId="1076"/>
          <ac:picMkLst>
            <pc:docMk/>
            <pc:sldMk cId="376028938" sldId="2568"/>
            <ac:picMk id="10" creationId="{FC7D1A32-46E6-A9BF-B736-A412305F732C}"/>
          </ac:picMkLst>
        </pc:picChg>
        <pc:picChg chg="add mod">
          <ac:chgData name="Christakis, Ioannis" userId="bba66447-5b69-4413-9647-85611b115a6d" providerId="ADAL" clId="{E6E7D5F1-F2F6-4002-A42B-A53186FDD018}" dt="2025-10-30T14:30:03.845" v="8537" actId="1076"/>
          <ac:picMkLst>
            <pc:docMk/>
            <pc:sldMk cId="376028938" sldId="2568"/>
            <ac:picMk id="15" creationId="{BC7CB8DC-DA7D-F984-C3CA-17637FFD6591}"/>
          </ac:picMkLst>
        </pc:picChg>
        <pc:picChg chg="add mod">
          <ac:chgData name="Christakis, Ioannis" userId="bba66447-5b69-4413-9647-85611b115a6d" providerId="ADAL" clId="{E6E7D5F1-F2F6-4002-A42B-A53186FDD018}" dt="2025-10-30T14:37:18.178" v="8545" actId="1076"/>
          <ac:picMkLst>
            <pc:docMk/>
            <pc:sldMk cId="376028938" sldId="2568"/>
            <ac:picMk id="17" creationId="{0B509524-71CD-9BFE-0F09-757D5784AB22}"/>
          </ac:picMkLst>
        </pc:picChg>
        <pc:picChg chg="add mod">
          <ac:chgData name="Christakis, Ioannis" userId="bba66447-5b69-4413-9647-85611b115a6d" providerId="ADAL" clId="{E6E7D5F1-F2F6-4002-A42B-A53186FDD018}" dt="2025-10-30T14:37:18.178" v="8545" actId="1076"/>
          <ac:picMkLst>
            <pc:docMk/>
            <pc:sldMk cId="376028938" sldId="2568"/>
            <ac:picMk id="22" creationId="{16A53572-A37A-295A-B978-77857F802488}"/>
          </ac:picMkLst>
        </pc:picChg>
      </pc:sldChg>
      <pc:sldChg chg="del">
        <pc:chgData name="Christakis, Ioannis" userId="bba66447-5b69-4413-9647-85611b115a6d" providerId="ADAL" clId="{E6E7D5F1-F2F6-4002-A42B-A53186FDD018}" dt="2025-10-27T08:51:36.014" v="982" actId="47"/>
        <pc:sldMkLst>
          <pc:docMk/>
          <pc:sldMk cId="1781655232" sldId="2568"/>
        </pc:sldMkLst>
      </pc:sldChg>
      <pc:sldChg chg="addSp delSp modSp add mod modNotesTx">
        <pc:chgData name="Christakis, Ioannis" userId="bba66447-5b69-4413-9647-85611b115a6d" providerId="ADAL" clId="{E6E7D5F1-F2F6-4002-A42B-A53186FDD018}" dt="2025-10-30T15:00:23.334" v="8668" actId="20577"/>
        <pc:sldMkLst>
          <pc:docMk/>
          <pc:sldMk cId="506180109" sldId="2569"/>
        </pc:sldMkLst>
        <pc:spChg chg="mod">
          <ac:chgData name="Christakis, Ioannis" userId="bba66447-5b69-4413-9647-85611b115a6d" providerId="ADAL" clId="{E6E7D5F1-F2F6-4002-A42B-A53186FDD018}" dt="2025-10-28T12:15:47.434" v="4788" actId="20577"/>
          <ac:spMkLst>
            <pc:docMk/>
            <pc:sldMk cId="506180109" sldId="2569"/>
            <ac:spMk id="2" creationId="{E036DB4B-C94E-1D8D-1B96-107022A86F6A}"/>
          </ac:spMkLst>
        </pc:spChg>
        <pc:spChg chg="add mod">
          <ac:chgData name="Christakis, Ioannis" userId="bba66447-5b69-4413-9647-85611b115a6d" providerId="ADAL" clId="{E6E7D5F1-F2F6-4002-A42B-A53186FDD018}" dt="2025-10-28T12:18:55.654" v="4828" actId="14100"/>
          <ac:spMkLst>
            <pc:docMk/>
            <pc:sldMk cId="506180109" sldId="2569"/>
            <ac:spMk id="4" creationId="{1210955A-E605-2071-04ED-3D0874423F63}"/>
          </ac:spMkLst>
        </pc:spChg>
        <pc:spChg chg="add mod">
          <ac:chgData name="Christakis, Ioannis" userId="bba66447-5b69-4413-9647-85611b115a6d" providerId="ADAL" clId="{E6E7D5F1-F2F6-4002-A42B-A53186FDD018}" dt="2025-10-28T12:19:05.074" v="4830" actId="14100"/>
          <ac:spMkLst>
            <pc:docMk/>
            <pc:sldMk cId="506180109" sldId="2569"/>
            <ac:spMk id="6" creationId="{6FFED690-A552-F66B-99F7-325BB3A891DD}"/>
          </ac:spMkLst>
        </pc:spChg>
        <pc:spChg chg="add mod">
          <ac:chgData name="Christakis, Ioannis" userId="bba66447-5b69-4413-9647-85611b115a6d" providerId="ADAL" clId="{E6E7D5F1-F2F6-4002-A42B-A53186FDD018}" dt="2025-10-28T12:19:10.411" v="4831" actId="1076"/>
          <ac:spMkLst>
            <pc:docMk/>
            <pc:sldMk cId="506180109" sldId="2569"/>
            <ac:spMk id="9" creationId="{F0F780A9-15BC-C62E-A034-55D1E30DA2B3}"/>
          </ac:spMkLst>
        </pc:spChg>
        <pc:spChg chg="add mod">
          <ac:chgData name="Christakis, Ioannis" userId="bba66447-5b69-4413-9647-85611b115a6d" providerId="ADAL" clId="{E6E7D5F1-F2F6-4002-A42B-A53186FDD018}" dt="2025-10-28T12:19:32.892" v="4838" actId="14100"/>
          <ac:spMkLst>
            <pc:docMk/>
            <pc:sldMk cId="506180109" sldId="2569"/>
            <ac:spMk id="12" creationId="{1B0EB735-5229-3E6D-EF5D-247365416D96}"/>
          </ac:spMkLst>
        </pc:spChg>
        <pc:spChg chg="add mod">
          <ac:chgData name="Christakis, Ioannis" userId="bba66447-5b69-4413-9647-85611b115a6d" providerId="ADAL" clId="{E6E7D5F1-F2F6-4002-A42B-A53186FDD018}" dt="2025-10-28T12:19:28.784" v="4837" actId="14100"/>
          <ac:spMkLst>
            <pc:docMk/>
            <pc:sldMk cId="506180109" sldId="2569"/>
            <ac:spMk id="14" creationId="{7E724291-B007-1F2C-EE94-43C8F7A5C131}"/>
          </ac:spMkLst>
        </pc:spChg>
        <pc:spChg chg="add mod">
          <ac:chgData name="Christakis, Ioannis" userId="bba66447-5b69-4413-9647-85611b115a6d" providerId="ADAL" clId="{E6E7D5F1-F2F6-4002-A42B-A53186FDD018}" dt="2025-10-28T12:19:58.298" v="4845" actId="1076"/>
          <ac:spMkLst>
            <pc:docMk/>
            <pc:sldMk cId="506180109" sldId="2569"/>
            <ac:spMk id="16" creationId="{134C43D2-2FBB-DF7B-1EF8-F1B891165DED}"/>
          </ac:spMkLst>
        </pc:spChg>
        <pc:picChg chg="mod">
          <ac:chgData name="Christakis, Ioannis" userId="bba66447-5b69-4413-9647-85611b115a6d" providerId="ADAL" clId="{E6E7D5F1-F2F6-4002-A42B-A53186FDD018}" dt="2025-10-30T08:35:35.952" v="4929" actId="1076"/>
          <ac:picMkLst>
            <pc:docMk/>
            <pc:sldMk cId="506180109" sldId="2569"/>
            <ac:picMk id="21" creationId="{E7517369-6930-DF58-9F41-B7F23A08FEED}"/>
          </ac:picMkLst>
        </pc:picChg>
      </pc:sldChg>
      <pc:sldChg chg="addSp delSp modSp add mod ord">
        <pc:chgData name="Christakis, Ioannis" userId="bba66447-5b69-4413-9647-85611b115a6d" providerId="ADAL" clId="{E6E7D5F1-F2F6-4002-A42B-A53186FDD018}" dt="2025-10-30T10:10:58.413" v="7588" actId="1076"/>
        <pc:sldMkLst>
          <pc:docMk/>
          <pc:sldMk cId="2843838384" sldId="2570"/>
        </pc:sldMkLst>
        <pc:spChg chg="mod">
          <ac:chgData name="Christakis, Ioannis" userId="bba66447-5b69-4413-9647-85611b115a6d" providerId="ADAL" clId="{E6E7D5F1-F2F6-4002-A42B-A53186FDD018}" dt="2025-10-30T09:27:06.481" v="6355" actId="20577"/>
          <ac:spMkLst>
            <pc:docMk/>
            <pc:sldMk cId="2843838384" sldId="2570"/>
            <ac:spMk id="2" creationId="{AB302D6F-F12F-E91D-0D6B-B94904D46E9C}"/>
          </ac:spMkLst>
        </pc:spChg>
        <pc:spChg chg="add mod">
          <ac:chgData name="Christakis, Ioannis" userId="bba66447-5b69-4413-9647-85611b115a6d" providerId="ADAL" clId="{E6E7D5F1-F2F6-4002-A42B-A53186FDD018}" dt="2025-10-30T10:10:47.825" v="7579" actId="20577"/>
          <ac:spMkLst>
            <pc:docMk/>
            <pc:sldMk cId="2843838384" sldId="2570"/>
            <ac:spMk id="3" creationId="{1F4CF409-9698-D959-5422-4B1E2A66DFB2}"/>
          </ac:spMkLst>
        </pc:spChg>
        <pc:spChg chg="add mod">
          <ac:chgData name="Christakis, Ioannis" userId="bba66447-5b69-4413-9647-85611b115a6d" providerId="ADAL" clId="{E6E7D5F1-F2F6-4002-A42B-A53186FDD018}" dt="2025-10-30T10:10:58.413" v="7588" actId="1076"/>
          <ac:spMkLst>
            <pc:docMk/>
            <pc:sldMk cId="2843838384" sldId="2570"/>
            <ac:spMk id="5" creationId="{C7A6E0BC-472C-99E5-CC95-1F731856297E}"/>
          </ac:spMkLst>
        </pc:spChg>
        <pc:spChg chg="add mod">
          <ac:chgData name="Christakis, Ioannis" userId="bba66447-5b69-4413-9647-85611b115a6d" providerId="ADAL" clId="{E6E7D5F1-F2F6-4002-A42B-A53186FDD018}" dt="2025-10-30T10:10:58.413" v="7588" actId="1076"/>
          <ac:spMkLst>
            <pc:docMk/>
            <pc:sldMk cId="2843838384" sldId="2570"/>
            <ac:spMk id="14" creationId="{ACC76D0D-C1B6-6B3E-508B-2CCDC53F21A5}"/>
          </ac:spMkLst>
        </pc:spChg>
        <pc:spChg chg="add mod">
          <ac:chgData name="Christakis, Ioannis" userId="bba66447-5b69-4413-9647-85611b115a6d" providerId="ADAL" clId="{E6E7D5F1-F2F6-4002-A42B-A53186FDD018}" dt="2025-10-30T10:10:58.413" v="7588" actId="1076"/>
          <ac:spMkLst>
            <pc:docMk/>
            <pc:sldMk cId="2843838384" sldId="2570"/>
            <ac:spMk id="15" creationId="{34757DDB-991A-DCB2-A5C6-59EEBBFECE40}"/>
          </ac:spMkLst>
        </pc:spChg>
        <pc:picChg chg="add mod">
          <ac:chgData name="Christakis, Ioannis" userId="bba66447-5b69-4413-9647-85611b115a6d" providerId="ADAL" clId="{E6E7D5F1-F2F6-4002-A42B-A53186FDD018}" dt="2025-10-30T10:06:17.810" v="6866" actId="14100"/>
          <ac:picMkLst>
            <pc:docMk/>
            <pc:sldMk cId="2843838384" sldId="2570"/>
            <ac:picMk id="9" creationId="{BBBA714C-DC3E-4A5F-37D2-BFA5BE64CFCA}"/>
          </ac:picMkLst>
        </pc:picChg>
        <pc:picChg chg="add mod">
          <ac:chgData name="Christakis, Ioannis" userId="bba66447-5b69-4413-9647-85611b115a6d" providerId="ADAL" clId="{E6E7D5F1-F2F6-4002-A42B-A53186FDD018}" dt="2025-10-30T10:06:20.924" v="6867" actId="1076"/>
          <ac:picMkLst>
            <pc:docMk/>
            <pc:sldMk cId="2843838384" sldId="2570"/>
            <ac:picMk id="11" creationId="{82FDD6B8-C121-B11E-00A3-583AD105A2F4}"/>
          </ac:picMkLst>
        </pc:picChg>
        <pc:cxnChg chg="add mod">
          <ac:chgData name="Christakis, Ioannis" userId="bba66447-5b69-4413-9647-85611b115a6d" providerId="ADAL" clId="{E6E7D5F1-F2F6-4002-A42B-A53186FDD018}" dt="2025-10-30T09:34:58.538" v="6849" actId="1076"/>
          <ac:cxnSpMkLst>
            <pc:docMk/>
            <pc:sldMk cId="2843838384" sldId="2570"/>
            <ac:cxnSpMk id="7" creationId="{33ECBD41-6735-81B6-43BB-B25844EC9567}"/>
          </ac:cxnSpMkLst>
        </pc:cxnChg>
      </pc:sldChg>
      <pc:sldChg chg="addSp delSp modSp add del mod addAnim delAnim modAnim">
        <pc:chgData name="Christakis, Ioannis" userId="bba66447-5b69-4413-9647-85611b115a6d" providerId="ADAL" clId="{E6E7D5F1-F2F6-4002-A42B-A53186FDD018}" dt="2025-11-22T07:52:02.369" v="9175" actId="2696"/>
        <pc:sldMkLst>
          <pc:docMk/>
          <pc:sldMk cId="2394383745" sldId="2571"/>
        </pc:sldMkLst>
      </pc:sldChg>
      <pc:sldChg chg="addSp delSp modSp add mod delAnim modAnim">
        <pc:chgData name="Christakis, Ioannis" userId="bba66447-5b69-4413-9647-85611b115a6d" providerId="ADAL" clId="{E6E7D5F1-F2F6-4002-A42B-A53186FDD018}" dt="2025-10-30T13:38:44.726" v="7820" actId="20577"/>
        <pc:sldMkLst>
          <pc:docMk/>
          <pc:sldMk cId="500734205" sldId="2572"/>
        </pc:sldMkLst>
        <pc:spChg chg="mod">
          <ac:chgData name="Christakis, Ioannis" userId="bba66447-5b69-4413-9647-85611b115a6d" providerId="ADAL" clId="{E6E7D5F1-F2F6-4002-A42B-A53186FDD018}" dt="2025-10-30T08:48:05.649" v="5019" actId="20577"/>
          <ac:spMkLst>
            <pc:docMk/>
            <pc:sldMk cId="500734205" sldId="2572"/>
            <ac:spMk id="2" creationId="{76444515-BF7B-C65E-066F-75C083544CFC}"/>
          </ac:spMkLst>
        </pc:spChg>
        <pc:spChg chg="add mod">
          <ac:chgData name="Christakis, Ioannis" userId="bba66447-5b69-4413-9647-85611b115a6d" providerId="ADAL" clId="{E6E7D5F1-F2F6-4002-A42B-A53186FDD018}" dt="2025-10-30T09:03:23.531" v="5975" actId="1076"/>
          <ac:spMkLst>
            <pc:docMk/>
            <pc:sldMk cId="500734205" sldId="2572"/>
            <ac:spMk id="3" creationId="{2EF42A70-2EF5-5491-AA36-D056699F4175}"/>
          </ac:spMkLst>
        </pc:spChg>
        <pc:spChg chg="add mod">
          <ac:chgData name="Christakis, Ioannis" userId="bba66447-5b69-4413-9647-85611b115a6d" providerId="ADAL" clId="{E6E7D5F1-F2F6-4002-A42B-A53186FDD018}" dt="2025-10-30T10:14:46.701" v="7736" actId="20577"/>
          <ac:spMkLst>
            <pc:docMk/>
            <pc:sldMk cId="500734205" sldId="2572"/>
            <ac:spMk id="4" creationId="{EFBFF73E-7C49-829F-B311-FA3556040A45}"/>
          </ac:spMkLst>
        </pc:spChg>
        <pc:spChg chg="add mod">
          <ac:chgData name="Christakis, Ioannis" userId="bba66447-5b69-4413-9647-85611b115a6d" providerId="ADAL" clId="{E6E7D5F1-F2F6-4002-A42B-A53186FDD018}" dt="2025-10-30T09:03:23.531" v="5975" actId="1076"/>
          <ac:spMkLst>
            <pc:docMk/>
            <pc:sldMk cId="500734205" sldId="2572"/>
            <ac:spMk id="5" creationId="{1AD13160-BA18-0F58-B221-08C9FB8A07E3}"/>
          </ac:spMkLst>
        </pc:spChg>
        <pc:spChg chg="add mod">
          <ac:chgData name="Christakis, Ioannis" userId="bba66447-5b69-4413-9647-85611b115a6d" providerId="ADAL" clId="{E6E7D5F1-F2F6-4002-A42B-A53186FDD018}" dt="2025-10-30T10:13:21.169" v="7650" actId="20577"/>
          <ac:spMkLst>
            <pc:docMk/>
            <pc:sldMk cId="500734205" sldId="2572"/>
            <ac:spMk id="6" creationId="{E6300B43-1B22-A9A7-E896-9E631A3A6124}"/>
          </ac:spMkLst>
        </pc:spChg>
        <pc:spChg chg="add mod">
          <ac:chgData name="Christakis, Ioannis" userId="bba66447-5b69-4413-9647-85611b115a6d" providerId="ADAL" clId="{E6E7D5F1-F2F6-4002-A42B-A53186FDD018}" dt="2025-10-30T09:03:23.531" v="5975" actId="1076"/>
          <ac:spMkLst>
            <pc:docMk/>
            <pc:sldMk cId="500734205" sldId="2572"/>
            <ac:spMk id="11" creationId="{3CB4DA8B-E215-CC3F-EADD-F1B5D89B256D}"/>
          </ac:spMkLst>
        </pc:spChg>
        <pc:spChg chg="mod">
          <ac:chgData name="Christakis, Ioannis" userId="bba66447-5b69-4413-9647-85611b115a6d" providerId="ADAL" clId="{E6E7D5F1-F2F6-4002-A42B-A53186FDD018}" dt="2025-10-30T09:04:02.814" v="5988" actId="207"/>
          <ac:spMkLst>
            <pc:docMk/>
            <pc:sldMk cId="500734205" sldId="2572"/>
            <ac:spMk id="16" creationId="{92CE7B89-865E-C2D8-6B64-444342D7ACC9}"/>
          </ac:spMkLst>
        </pc:spChg>
        <pc:spChg chg="mod">
          <ac:chgData name="Christakis, Ioannis" userId="bba66447-5b69-4413-9647-85611b115a6d" providerId="ADAL" clId="{E6E7D5F1-F2F6-4002-A42B-A53186FDD018}" dt="2025-10-30T13:37:42.893" v="7788"/>
          <ac:spMkLst>
            <pc:docMk/>
            <pc:sldMk cId="500734205" sldId="2572"/>
            <ac:spMk id="17" creationId="{2883BC69-3387-531D-B0E9-65DCFC966D22}"/>
          </ac:spMkLst>
        </pc:spChg>
        <pc:spChg chg="mod">
          <ac:chgData name="Christakis, Ioannis" userId="bba66447-5b69-4413-9647-85611b115a6d" providerId="ADAL" clId="{E6E7D5F1-F2F6-4002-A42B-A53186FDD018}" dt="2025-10-30T13:38:44.726" v="7820" actId="20577"/>
          <ac:spMkLst>
            <pc:docMk/>
            <pc:sldMk cId="500734205" sldId="2572"/>
            <ac:spMk id="18" creationId="{89DE578F-3ACB-C62B-398D-DEC595CC06E6}"/>
          </ac:spMkLst>
        </pc:spChg>
        <pc:grpChg chg="mod">
          <ac:chgData name="Christakis, Ioannis" userId="bba66447-5b69-4413-9647-85611b115a6d" providerId="ADAL" clId="{E6E7D5F1-F2F6-4002-A42B-A53186FDD018}" dt="2025-10-30T10:12:20.239" v="7591" actId="14100"/>
          <ac:grpSpMkLst>
            <pc:docMk/>
            <pc:sldMk cId="500734205" sldId="2572"/>
            <ac:grpSpMk id="13" creationId="{0A606399-A57E-99CD-6782-373B8C45DE60}"/>
          </ac:grpSpMkLst>
        </pc:grpChg>
        <pc:grpChg chg="add mod">
          <ac:chgData name="Christakis, Ioannis" userId="bba66447-5b69-4413-9647-85611b115a6d" providerId="ADAL" clId="{E6E7D5F1-F2F6-4002-A42B-A53186FDD018}" dt="2025-10-30T13:37:42.893" v="7788"/>
          <ac:grpSpMkLst>
            <pc:docMk/>
            <pc:sldMk cId="500734205" sldId="2572"/>
            <ac:grpSpMk id="14" creationId="{771D7BE2-7A39-8C82-577E-B2480DAC0021}"/>
          </ac:grpSpMkLst>
        </pc:grpChg>
      </pc:sldChg>
      <pc:sldChg chg="addSp delSp modSp add mod delAnim modAnim">
        <pc:chgData name="Christakis, Ioannis" userId="bba66447-5b69-4413-9647-85611b115a6d" providerId="ADAL" clId="{E6E7D5F1-F2F6-4002-A42B-A53186FDD018}" dt="2025-10-30T13:43:55.910" v="7826" actId="20577"/>
        <pc:sldMkLst>
          <pc:docMk/>
          <pc:sldMk cId="3629210146" sldId="2573"/>
        </pc:sldMkLst>
        <pc:spChg chg="add mod">
          <ac:chgData name="Christakis, Ioannis" userId="bba66447-5b69-4413-9647-85611b115a6d" providerId="ADAL" clId="{E6E7D5F1-F2F6-4002-A42B-A53186FDD018}" dt="2025-10-30T09:11:22.143" v="6019" actId="1036"/>
          <ac:spMkLst>
            <pc:docMk/>
            <pc:sldMk cId="3629210146" sldId="2573"/>
            <ac:spMk id="9" creationId="{57EC61C1-9109-3217-2256-1AF59A588C10}"/>
          </ac:spMkLst>
        </pc:spChg>
        <pc:spChg chg="add mod">
          <ac:chgData name="Christakis, Ioannis" userId="bba66447-5b69-4413-9647-85611b115a6d" providerId="ADAL" clId="{E6E7D5F1-F2F6-4002-A42B-A53186FDD018}" dt="2025-10-30T13:43:55.910" v="7826" actId="20577"/>
          <ac:spMkLst>
            <pc:docMk/>
            <pc:sldMk cId="3629210146" sldId="2573"/>
            <ac:spMk id="10" creationId="{2A8B72C7-7F63-852B-1451-7006EFAB41AE}"/>
          </ac:spMkLst>
        </pc:spChg>
        <pc:spChg chg="mod">
          <ac:chgData name="Christakis, Ioannis" userId="bba66447-5b69-4413-9647-85611b115a6d" providerId="ADAL" clId="{E6E7D5F1-F2F6-4002-A42B-A53186FDD018}" dt="2025-10-30T09:11:44.514" v="6024" actId="1076"/>
          <ac:spMkLst>
            <pc:docMk/>
            <pc:sldMk cId="3629210146" sldId="2573"/>
            <ac:spMk id="29" creationId="{C003B120-5E66-4447-5282-4A85212B5B28}"/>
          </ac:spMkLst>
        </pc:spChg>
        <pc:picChg chg="add mod">
          <ac:chgData name="Christakis, Ioannis" userId="bba66447-5b69-4413-9647-85611b115a6d" providerId="ADAL" clId="{E6E7D5F1-F2F6-4002-A42B-A53186FDD018}" dt="2025-10-30T09:09:55.165" v="6003" actId="1076"/>
          <ac:picMkLst>
            <pc:docMk/>
            <pc:sldMk cId="3629210146" sldId="2573"/>
            <ac:picMk id="7" creationId="{914D2AD6-956E-C2D1-67A9-196F8B74E840}"/>
          </ac:picMkLst>
        </pc:picChg>
        <pc:picChg chg="add mod">
          <ac:chgData name="Christakis, Ioannis" userId="bba66447-5b69-4413-9647-85611b115a6d" providerId="ADAL" clId="{E6E7D5F1-F2F6-4002-A42B-A53186FDD018}" dt="2025-10-30T09:09:47.540" v="6002" actId="1440"/>
          <ac:picMkLst>
            <pc:docMk/>
            <pc:sldMk cId="3629210146" sldId="2573"/>
            <ac:picMk id="8" creationId="{EEF62EF1-85A9-22A1-17AF-7B4D39E15FDA}"/>
          </ac:picMkLst>
        </pc:picChg>
      </pc:sldChg>
      <pc:sldChg chg="addSp delSp modSp add mod">
        <pc:chgData name="Christakis, Ioannis" userId="bba66447-5b69-4413-9647-85611b115a6d" providerId="ADAL" clId="{E6E7D5F1-F2F6-4002-A42B-A53186FDD018}" dt="2025-10-30T14:18:25.449" v="8497" actId="1076"/>
        <pc:sldMkLst>
          <pc:docMk/>
          <pc:sldMk cId="1228432772" sldId="2574"/>
        </pc:sldMkLst>
        <pc:spChg chg="add mod">
          <ac:chgData name="Christakis, Ioannis" userId="bba66447-5b69-4413-9647-85611b115a6d" providerId="ADAL" clId="{E6E7D5F1-F2F6-4002-A42B-A53186FDD018}" dt="2025-10-30T14:18:22.038" v="8496" actId="404"/>
          <ac:spMkLst>
            <pc:docMk/>
            <pc:sldMk cId="1228432772" sldId="2574"/>
            <ac:spMk id="16" creationId="{01BA0618-ED6E-5106-11F3-51BDC974682A}"/>
          </ac:spMkLst>
        </pc:spChg>
        <pc:spChg chg="add mod">
          <ac:chgData name="Christakis, Ioannis" userId="bba66447-5b69-4413-9647-85611b115a6d" providerId="ADAL" clId="{E6E7D5F1-F2F6-4002-A42B-A53186FDD018}" dt="2025-10-30T14:18:25.449" v="8497" actId="1076"/>
          <ac:spMkLst>
            <pc:docMk/>
            <pc:sldMk cId="1228432772" sldId="2574"/>
            <ac:spMk id="23" creationId="{E744FF01-762A-FCC0-F065-9F36F6B38118}"/>
          </ac:spMkLst>
        </pc:spChg>
        <pc:picChg chg="add mod">
          <ac:chgData name="Christakis, Ioannis" userId="bba66447-5b69-4413-9647-85611b115a6d" providerId="ADAL" clId="{E6E7D5F1-F2F6-4002-A42B-A53186FDD018}" dt="2025-10-30T14:11:30.943" v="8222" actId="14100"/>
          <ac:picMkLst>
            <pc:docMk/>
            <pc:sldMk cId="1228432772" sldId="2574"/>
            <ac:picMk id="20" creationId="{1BC56FF0-BD43-376E-3E83-AAAB93462A61}"/>
          </ac:picMkLst>
        </pc:picChg>
        <pc:picChg chg="add mod">
          <ac:chgData name="Christakis, Ioannis" userId="bba66447-5b69-4413-9647-85611b115a6d" providerId="ADAL" clId="{E6E7D5F1-F2F6-4002-A42B-A53186FDD018}" dt="2025-10-30T14:09:53.716" v="8081" actId="1076"/>
          <ac:picMkLst>
            <pc:docMk/>
            <pc:sldMk cId="1228432772" sldId="2574"/>
            <ac:picMk id="22" creationId="{8AF6F44E-0AF3-5AF6-0074-5673653F109A}"/>
          </ac:picMkLst>
        </pc:picChg>
      </pc:sldChg>
      <pc:sldChg chg="addSp delSp modSp add mod modAnim">
        <pc:chgData name="Christakis, Ioannis" userId="bba66447-5b69-4413-9647-85611b115a6d" providerId="ADAL" clId="{E6E7D5F1-F2F6-4002-A42B-A53186FDD018}" dt="2025-10-30T14:48:01.910" v="8606"/>
        <pc:sldMkLst>
          <pc:docMk/>
          <pc:sldMk cId="1670317621" sldId="2575"/>
        </pc:sldMkLst>
        <pc:spChg chg="add mod ord">
          <ac:chgData name="Christakis, Ioannis" userId="bba66447-5b69-4413-9647-85611b115a6d" providerId="ADAL" clId="{E6E7D5F1-F2F6-4002-A42B-A53186FDD018}" dt="2025-10-30T14:44:27.939" v="8582" actId="171"/>
          <ac:spMkLst>
            <pc:docMk/>
            <pc:sldMk cId="1670317621" sldId="2575"/>
            <ac:spMk id="9" creationId="{3E048686-DC6B-D71B-E14B-563547A9BC8E}"/>
          </ac:spMkLst>
        </pc:spChg>
        <pc:picChg chg="add mod ord">
          <ac:chgData name="Christakis, Ioannis" userId="bba66447-5b69-4413-9647-85611b115a6d" providerId="ADAL" clId="{E6E7D5F1-F2F6-4002-A42B-A53186FDD018}" dt="2025-10-30T14:44:33.003" v="8583" actId="167"/>
          <ac:picMkLst>
            <pc:docMk/>
            <pc:sldMk cId="1670317621" sldId="2575"/>
            <ac:picMk id="8" creationId="{7ED36A72-3147-051C-2241-D5F99FC8B58B}"/>
          </ac:picMkLst>
        </pc:picChg>
      </pc:sldChg>
      <pc:sldChg chg="delSp modSp add del mod">
        <pc:chgData name="Christakis, Ioannis" userId="bba66447-5b69-4413-9647-85611b115a6d" providerId="ADAL" clId="{E6E7D5F1-F2F6-4002-A42B-A53186FDD018}" dt="2025-10-30T14:18:34.026" v="8498" actId="2696"/>
        <pc:sldMkLst>
          <pc:docMk/>
          <pc:sldMk cId="3956716399" sldId="2575"/>
        </pc:sldMkLst>
      </pc:sldChg>
      <pc:sldChg chg="addSp delSp modSp add mod delAnim">
        <pc:chgData name="Christakis, Ioannis" userId="bba66447-5b69-4413-9647-85611b115a6d" providerId="ADAL" clId="{E6E7D5F1-F2F6-4002-A42B-A53186FDD018}" dt="2025-11-02T09:18:52.401" v="8685" actId="1440"/>
        <pc:sldMkLst>
          <pc:docMk/>
          <pc:sldMk cId="2745953676" sldId="2576"/>
        </pc:sldMkLst>
        <pc:picChg chg="add mod">
          <ac:chgData name="Christakis, Ioannis" userId="bba66447-5b69-4413-9647-85611b115a6d" providerId="ADAL" clId="{E6E7D5F1-F2F6-4002-A42B-A53186FDD018}" dt="2025-10-30T14:50:05.752" v="8622" actId="14100"/>
          <ac:picMkLst>
            <pc:docMk/>
            <pc:sldMk cId="2745953676" sldId="2576"/>
            <ac:picMk id="4" creationId="{6B588A47-19AE-0189-89BB-3850D240973D}"/>
          </ac:picMkLst>
        </pc:picChg>
        <pc:picChg chg="add mod">
          <ac:chgData name="Christakis, Ioannis" userId="bba66447-5b69-4413-9647-85611b115a6d" providerId="ADAL" clId="{E6E7D5F1-F2F6-4002-A42B-A53186FDD018}" dt="2025-10-30T14:49:58.353" v="8620" actId="1076"/>
          <ac:picMkLst>
            <pc:docMk/>
            <pc:sldMk cId="2745953676" sldId="2576"/>
            <ac:picMk id="6" creationId="{B12BDA56-8DD4-3E4D-2D33-0C311DAB47A4}"/>
          </ac:picMkLst>
        </pc:picChg>
        <pc:picChg chg="add mod">
          <ac:chgData name="Christakis, Ioannis" userId="bba66447-5b69-4413-9647-85611b115a6d" providerId="ADAL" clId="{E6E7D5F1-F2F6-4002-A42B-A53186FDD018}" dt="2025-11-02T09:18:52.401" v="8685" actId="1440"/>
          <ac:picMkLst>
            <pc:docMk/>
            <pc:sldMk cId="2745953676" sldId="2576"/>
            <ac:picMk id="10" creationId="{7D153C33-EF29-845D-5D48-9CB93B2B2A59}"/>
          </ac:picMkLst>
        </pc:picChg>
        <pc:picChg chg="add mod">
          <ac:chgData name="Christakis, Ioannis" userId="bba66447-5b69-4413-9647-85611b115a6d" providerId="ADAL" clId="{E6E7D5F1-F2F6-4002-A42B-A53186FDD018}" dt="2025-11-02T09:18:52.401" v="8685" actId="1440"/>
          <ac:picMkLst>
            <pc:docMk/>
            <pc:sldMk cId="2745953676" sldId="2576"/>
            <ac:picMk id="12" creationId="{02A3384B-CFF8-7D61-CFE6-79640BBED6FE}"/>
          </ac:picMkLst>
        </pc:picChg>
        <pc:picChg chg="add mod">
          <ac:chgData name="Christakis, Ioannis" userId="bba66447-5b69-4413-9647-85611b115a6d" providerId="ADAL" clId="{E6E7D5F1-F2F6-4002-A42B-A53186FDD018}" dt="2025-11-02T09:18:52.401" v="8685" actId="1440"/>
          <ac:picMkLst>
            <pc:docMk/>
            <pc:sldMk cId="2745953676" sldId="2576"/>
            <ac:picMk id="14" creationId="{2E6ED8C6-C8C9-FB7C-4761-671DD8F81655}"/>
          </ac:picMkLst>
        </pc:picChg>
      </pc:sldChg>
      <pc:sldChg chg="addSp delSp modSp add mod modAnim">
        <pc:chgData name="Christakis, Ioannis" userId="bba66447-5b69-4413-9647-85611b115a6d" providerId="ADAL" clId="{E6E7D5F1-F2F6-4002-A42B-A53186FDD018}" dt="2025-11-02T09:29:55.949" v="9155" actId="14100"/>
        <pc:sldMkLst>
          <pc:docMk/>
          <pc:sldMk cId="2026024038" sldId="2577"/>
        </pc:sldMkLst>
        <pc:spChg chg="mod">
          <ac:chgData name="Christakis, Ioannis" userId="bba66447-5b69-4413-9647-85611b115a6d" providerId="ADAL" clId="{E6E7D5F1-F2F6-4002-A42B-A53186FDD018}" dt="2025-11-02T09:20:34.448" v="8730" actId="20577"/>
          <ac:spMkLst>
            <pc:docMk/>
            <pc:sldMk cId="2026024038" sldId="2577"/>
            <ac:spMk id="2" creationId="{41FD1DE9-B6CC-620D-2D57-278C20D334AE}"/>
          </ac:spMkLst>
        </pc:spChg>
        <pc:spChg chg="mod">
          <ac:chgData name="Christakis, Ioannis" userId="bba66447-5b69-4413-9647-85611b115a6d" providerId="ADAL" clId="{E6E7D5F1-F2F6-4002-A42B-A53186FDD018}" dt="2025-11-02T09:21:11.354" v="8759" actId="242"/>
          <ac:spMkLst>
            <pc:docMk/>
            <pc:sldMk cId="2026024038" sldId="2577"/>
            <ac:spMk id="5" creationId="{3D22B70B-A6E5-3B49-5599-233AC0BEAA28}"/>
          </ac:spMkLst>
        </pc:spChg>
        <pc:spChg chg="mod">
          <ac:chgData name="Christakis, Ioannis" userId="bba66447-5b69-4413-9647-85611b115a6d" providerId="ADAL" clId="{E6E7D5F1-F2F6-4002-A42B-A53186FDD018}" dt="2025-11-02T09:22:49.881" v="8845" actId="313"/>
          <ac:spMkLst>
            <pc:docMk/>
            <pc:sldMk cId="2026024038" sldId="2577"/>
            <ac:spMk id="7" creationId="{50B7F781-C27C-FEB5-6876-3A97019BF25B}"/>
          </ac:spMkLst>
        </pc:spChg>
        <pc:spChg chg="mod">
          <ac:chgData name="Christakis, Ioannis" userId="bba66447-5b69-4413-9647-85611b115a6d" providerId="ADAL" clId="{E6E7D5F1-F2F6-4002-A42B-A53186FDD018}" dt="2025-11-02T09:21:55.315" v="8804"/>
          <ac:spMkLst>
            <pc:docMk/>
            <pc:sldMk cId="2026024038" sldId="2577"/>
            <ac:spMk id="11" creationId="{56B5A61A-7600-B039-BDD9-9E2FEA0ED6E6}"/>
          </ac:spMkLst>
        </pc:spChg>
        <pc:spChg chg="mod">
          <ac:chgData name="Christakis, Ioannis" userId="bba66447-5b69-4413-9647-85611b115a6d" providerId="ADAL" clId="{E6E7D5F1-F2F6-4002-A42B-A53186FDD018}" dt="2025-11-02T09:22:51.027" v="8846" actId="313"/>
          <ac:spMkLst>
            <pc:docMk/>
            <pc:sldMk cId="2026024038" sldId="2577"/>
            <ac:spMk id="13" creationId="{706D713A-6802-8CAC-6843-26C44141C8A5}"/>
          </ac:spMkLst>
        </pc:spChg>
        <pc:spChg chg="mod">
          <ac:chgData name="Christakis, Ioannis" userId="bba66447-5b69-4413-9647-85611b115a6d" providerId="ADAL" clId="{E6E7D5F1-F2F6-4002-A42B-A53186FDD018}" dt="2025-11-02T09:22:04.212" v="8806"/>
          <ac:spMkLst>
            <pc:docMk/>
            <pc:sldMk cId="2026024038" sldId="2577"/>
            <ac:spMk id="16" creationId="{0536F17E-6C2C-5219-5E5C-5F3CF9A1B9A8}"/>
          </ac:spMkLst>
        </pc:spChg>
        <pc:spChg chg="mod">
          <ac:chgData name="Christakis, Ioannis" userId="bba66447-5b69-4413-9647-85611b115a6d" providerId="ADAL" clId="{E6E7D5F1-F2F6-4002-A42B-A53186FDD018}" dt="2025-11-02T09:22:18.610" v="8843" actId="20577"/>
          <ac:spMkLst>
            <pc:docMk/>
            <pc:sldMk cId="2026024038" sldId="2577"/>
            <ac:spMk id="17" creationId="{3A9F3362-29FE-26D1-F5D0-4BBE6B53362A}"/>
          </ac:spMkLst>
        </pc:spChg>
        <pc:spChg chg="mod">
          <ac:chgData name="Christakis, Ioannis" userId="bba66447-5b69-4413-9647-85611b115a6d" providerId="ADAL" clId="{E6E7D5F1-F2F6-4002-A42B-A53186FDD018}" dt="2025-11-02T09:24:55.001" v="8857"/>
          <ac:spMkLst>
            <pc:docMk/>
            <pc:sldMk cId="2026024038" sldId="2577"/>
            <ac:spMk id="26" creationId="{1D55C6DF-30EE-96E1-5453-6CB7984F30BA}"/>
          </ac:spMkLst>
        </pc:spChg>
        <pc:spChg chg="mod">
          <ac:chgData name="Christakis, Ioannis" userId="bba66447-5b69-4413-9647-85611b115a6d" providerId="ADAL" clId="{E6E7D5F1-F2F6-4002-A42B-A53186FDD018}" dt="2025-11-02T09:25:08.026" v="8889" actId="20577"/>
          <ac:spMkLst>
            <pc:docMk/>
            <pc:sldMk cId="2026024038" sldId="2577"/>
            <ac:spMk id="27" creationId="{1C61C020-C0B7-F31A-3753-999F675283C2}"/>
          </ac:spMkLst>
        </pc:spChg>
        <pc:spChg chg="mod">
          <ac:chgData name="Christakis, Ioannis" userId="bba66447-5b69-4413-9647-85611b115a6d" providerId="ADAL" clId="{E6E7D5F1-F2F6-4002-A42B-A53186FDD018}" dt="2025-11-02T09:25:39.407" v="8892"/>
          <ac:spMkLst>
            <pc:docMk/>
            <pc:sldMk cId="2026024038" sldId="2577"/>
            <ac:spMk id="29" creationId="{AFA64161-7DFE-5F32-7170-03B22B6BE04D}"/>
          </ac:spMkLst>
        </pc:spChg>
        <pc:spChg chg="mod">
          <ac:chgData name="Christakis, Ioannis" userId="bba66447-5b69-4413-9647-85611b115a6d" providerId="ADAL" clId="{E6E7D5F1-F2F6-4002-A42B-A53186FDD018}" dt="2025-11-02T09:25:56.697" v="8920" actId="20577"/>
          <ac:spMkLst>
            <pc:docMk/>
            <pc:sldMk cId="2026024038" sldId="2577"/>
            <ac:spMk id="30" creationId="{EC66676A-D20B-1410-308E-A42082F348BD}"/>
          </ac:spMkLst>
        </pc:spChg>
        <pc:spChg chg="mod">
          <ac:chgData name="Christakis, Ioannis" userId="bba66447-5b69-4413-9647-85611b115a6d" providerId="ADAL" clId="{E6E7D5F1-F2F6-4002-A42B-A53186FDD018}" dt="2025-11-02T09:26:00.505" v="8921"/>
          <ac:spMkLst>
            <pc:docMk/>
            <pc:sldMk cId="2026024038" sldId="2577"/>
            <ac:spMk id="32" creationId="{2B566D4B-4A1E-6152-8DBA-97D59E0C33B6}"/>
          </ac:spMkLst>
        </pc:spChg>
        <pc:spChg chg="mod">
          <ac:chgData name="Christakis, Ioannis" userId="bba66447-5b69-4413-9647-85611b115a6d" providerId="ADAL" clId="{E6E7D5F1-F2F6-4002-A42B-A53186FDD018}" dt="2025-11-02T09:26:09.079" v="8939" actId="20577"/>
          <ac:spMkLst>
            <pc:docMk/>
            <pc:sldMk cId="2026024038" sldId="2577"/>
            <ac:spMk id="33" creationId="{193F999C-3282-3B3F-EE9C-EB974EC80545}"/>
          </ac:spMkLst>
        </pc:spChg>
        <pc:spChg chg="mod">
          <ac:chgData name="Christakis, Ioannis" userId="bba66447-5b69-4413-9647-85611b115a6d" providerId="ADAL" clId="{E6E7D5F1-F2F6-4002-A42B-A53186FDD018}" dt="2025-11-02T09:26:13.607" v="8940"/>
          <ac:spMkLst>
            <pc:docMk/>
            <pc:sldMk cId="2026024038" sldId="2577"/>
            <ac:spMk id="35" creationId="{A501531F-C14C-B08E-560F-EB5FFEC8A497}"/>
          </ac:spMkLst>
        </pc:spChg>
        <pc:spChg chg="mod">
          <ac:chgData name="Christakis, Ioannis" userId="bba66447-5b69-4413-9647-85611b115a6d" providerId="ADAL" clId="{E6E7D5F1-F2F6-4002-A42B-A53186FDD018}" dt="2025-11-02T09:26:43.974" v="8980" actId="20577"/>
          <ac:spMkLst>
            <pc:docMk/>
            <pc:sldMk cId="2026024038" sldId="2577"/>
            <ac:spMk id="36" creationId="{C3E628CE-341C-3762-FCC4-E9C13A00D03B}"/>
          </ac:spMkLst>
        </pc:spChg>
        <pc:spChg chg="mod">
          <ac:chgData name="Christakis, Ioannis" userId="bba66447-5b69-4413-9647-85611b115a6d" providerId="ADAL" clId="{E6E7D5F1-F2F6-4002-A42B-A53186FDD018}" dt="2025-11-02T09:27:05.118" v="8981"/>
          <ac:spMkLst>
            <pc:docMk/>
            <pc:sldMk cId="2026024038" sldId="2577"/>
            <ac:spMk id="38" creationId="{729BE3AC-BD9B-AF32-139D-7F9ADD480C0E}"/>
          </ac:spMkLst>
        </pc:spChg>
        <pc:spChg chg="mod">
          <ac:chgData name="Christakis, Ioannis" userId="bba66447-5b69-4413-9647-85611b115a6d" providerId="ADAL" clId="{E6E7D5F1-F2F6-4002-A42B-A53186FDD018}" dt="2025-11-02T09:27:25.486" v="9018" actId="20577"/>
          <ac:spMkLst>
            <pc:docMk/>
            <pc:sldMk cId="2026024038" sldId="2577"/>
            <ac:spMk id="39" creationId="{EE9A8D89-BEDD-4985-585F-D79FDAA83C2D}"/>
          </ac:spMkLst>
        </pc:spChg>
        <pc:spChg chg="mod">
          <ac:chgData name="Christakis, Ioannis" userId="bba66447-5b69-4413-9647-85611b115a6d" providerId="ADAL" clId="{E6E7D5F1-F2F6-4002-A42B-A53186FDD018}" dt="2025-11-02T09:27:29.122" v="9019"/>
          <ac:spMkLst>
            <pc:docMk/>
            <pc:sldMk cId="2026024038" sldId="2577"/>
            <ac:spMk id="41" creationId="{43089D4C-EB19-0418-C671-5DDDC999EF22}"/>
          </ac:spMkLst>
        </pc:spChg>
        <pc:spChg chg="mod">
          <ac:chgData name="Christakis, Ioannis" userId="bba66447-5b69-4413-9647-85611b115a6d" providerId="ADAL" clId="{E6E7D5F1-F2F6-4002-A42B-A53186FDD018}" dt="2025-11-02T09:27:56.080" v="9047" actId="20577"/>
          <ac:spMkLst>
            <pc:docMk/>
            <pc:sldMk cId="2026024038" sldId="2577"/>
            <ac:spMk id="42" creationId="{B0AE6850-F89E-CF64-F7C5-7459CC5E32C1}"/>
          </ac:spMkLst>
        </pc:spChg>
        <pc:spChg chg="mod">
          <ac:chgData name="Christakis, Ioannis" userId="bba66447-5b69-4413-9647-85611b115a6d" providerId="ADAL" clId="{E6E7D5F1-F2F6-4002-A42B-A53186FDD018}" dt="2025-11-02T09:27:59.222" v="9048"/>
          <ac:spMkLst>
            <pc:docMk/>
            <pc:sldMk cId="2026024038" sldId="2577"/>
            <ac:spMk id="44" creationId="{A0014A95-88CA-42A7-7828-859DFE380227}"/>
          </ac:spMkLst>
        </pc:spChg>
        <pc:spChg chg="mod">
          <ac:chgData name="Christakis, Ioannis" userId="bba66447-5b69-4413-9647-85611b115a6d" providerId="ADAL" clId="{E6E7D5F1-F2F6-4002-A42B-A53186FDD018}" dt="2025-11-02T09:28:13.040" v="9062" actId="20577"/>
          <ac:spMkLst>
            <pc:docMk/>
            <pc:sldMk cId="2026024038" sldId="2577"/>
            <ac:spMk id="45" creationId="{33693F5A-3DAC-569C-E0D9-1AF147238A51}"/>
          </ac:spMkLst>
        </pc:spChg>
        <pc:spChg chg="mod">
          <ac:chgData name="Christakis, Ioannis" userId="bba66447-5b69-4413-9647-85611b115a6d" providerId="ADAL" clId="{E6E7D5F1-F2F6-4002-A42B-A53186FDD018}" dt="2025-11-02T09:28:18.022" v="9063"/>
          <ac:spMkLst>
            <pc:docMk/>
            <pc:sldMk cId="2026024038" sldId="2577"/>
            <ac:spMk id="47" creationId="{8D46FD83-B9D4-A0FB-6BA3-F1F498E4A31E}"/>
          </ac:spMkLst>
        </pc:spChg>
        <pc:spChg chg="mod">
          <ac:chgData name="Christakis, Ioannis" userId="bba66447-5b69-4413-9647-85611b115a6d" providerId="ADAL" clId="{E6E7D5F1-F2F6-4002-A42B-A53186FDD018}" dt="2025-11-02T09:29:00.402" v="9133" actId="20577"/>
          <ac:spMkLst>
            <pc:docMk/>
            <pc:sldMk cId="2026024038" sldId="2577"/>
            <ac:spMk id="48" creationId="{C2D42B93-A48E-59BD-8697-D0C397908CB3}"/>
          </ac:spMkLst>
        </pc:spChg>
        <pc:grpChg chg="add mod">
          <ac:chgData name="Christakis, Ioannis" userId="bba66447-5b69-4413-9647-85611b115a6d" providerId="ADAL" clId="{E6E7D5F1-F2F6-4002-A42B-A53186FDD018}" dt="2025-11-02T09:21:04.297" v="8757" actId="14100"/>
          <ac:grpSpMkLst>
            <pc:docMk/>
            <pc:sldMk cId="2026024038" sldId="2577"/>
            <ac:grpSpMk id="3" creationId="{30B129E8-778F-B289-5D53-AFD4AC91FB2C}"/>
          </ac:grpSpMkLst>
        </pc:grpChg>
        <pc:grpChg chg="add mod">
          <ac:chgData name="Christakis, Ioannis" userId="bba66447-5b69-4413-9647-85611b115a6d" providerId="ADAL" clId="{E6E7D5F1-F2F6-4002-A42B-A53186FDD018}" dt="2025-11-02T09:21:57.922" v="8805" actId="1076"/>
          <ac:grpSpMkLst>
            <pc:docMk/>
            <pc:sldMk cId="2026024038" sldId="2577"/>
            <ac:grpSpMk id="8" creationId="{A7A75B53-E3A7-161F-9E71-A12928EAE322}"/>
          </ac:grpSpMkLst>
        </pc:grpChg>
        <pc:grpChg chg="add mod">
          <ac:chgData name="Christakis, Ioannis" userId="bba66447-5b69-4413-9647-85611b115a6d" providerId="ADAL" clId="{E6E7D5F1-F2F6-4002-A42B-A53186FDD018}" dt="2025-11-02T09:22:07.326" v="8807" actId="1076"/>
          <ac:grpSpMkLst>
            <pc:docMk/>
            <pc:sldMk cId="2026024038" sldId="2577"/>
            <ac:grpSpMk id="15" creationId="{6838CF5D-97AF-A174-6E10-D1B949E8E2CC}"/>
          </ac:grpSpMkLst>
        </pc:grpChg>
        <pc:grpChg chg="add mod">
          <ac:chgData name="Christakis, Ioannis" userId="bba66447-5b69-4413-9647-85611b115a6d" providerId="ADAL" clId="{E6E7D5F1-F2F6-4002-A42B-A53186FDD018}" dt="2025-11-02T09:25:21.871" v="8891" actId="1076"/>
          <ac:grpSpMkLst>
            <pc:docMk/>
            <pc:sldMk cId="2026024038" sldId="2577"/>
            <ac:grpSpMk id="25" creationId="{30EF38F7-D1D9-45C2-C545-76DC2798EFE5}"/>
          </ac:grpSpMkLst>
        </pc:grpChg>
        <pc:grpChg chg="add mod">
          <ac:chgData name="Christakis, Ioannis" userId="bba66447-5b69-4413-9647-85611b115a6d" providerId="ADAL" clId="{E6E7D5F1-F2F6-4002-A42B-A53186FDD018}" dt="2025-11-02T09:25:42.031" v="8893" actId="1076"/>
          <ac:grpSpMkLst>
            <pc:docMk/>
            <pc:sldMk cId="2026024038" sldId="2577"/>
            <ac:grpSpMk id="28" creationId="{79485D0B-69E8-FFFD-B6E7-69535A0F6284}"/>
          </ac:grpSpMkLst>
        </pc:grpChg>
        <pc:grpChg chg="add mod">
          <ac:chgData name="Christakis, Ioannis" userId="bba66447-5b69-4413-9647-85611b115a6d" providerId="ADAL" clId="{E6E7D5F1-F2F6-4002-A42B-A53186FDD018}" dt="2025-11-02T09:26:21.758" v="8942" actId="1076"/>
          <ac:grpSpMkLst>
            <pc:docMk/>
            <pc:sldMk cId="2026024038" sldId="2577"/>
            <ac:grpSpMk id="31" creationId="{6C13C917-56D9-3D6C-7368-6FF9FF1E8D15}"/>
          </ac:grpSpMkLst>
        </pc:grpChg>
        <pc:grpChg chg="add mod">
          <ac:chgData name="Christakis, Ioannis" userId="bba66447-5b69-4413-9647-85611b115a6d" providerId="ADAL" clId="{E6E7D5F1-F2F6-4002-A42B-A53186FDD018}" dt="2025-11-02T09:26:16.067" v="8941" actId="1076"/>
          <ac:grpSpMkLst>
            <pc:docMk/>
            <pc:sldMk cId="2026024038" sldId="2577"/>
            <ac:grpSpMk id="34" creationId="{64570719-E42A-F427-7484-3E1AD45FFF5A}"/>
          </ac:grpSpMkLst>
        </pc:grpChg>
        <pc:grpChg chg="add mod">
          <ac:chgData name="Christakis, Ioannis" userId="bba66447-5b69-4413-9647-85611b115a6d" providerId="ADAL" clId="{E6E7D5F1-F2F6-4002-A42B-A53186FDD018}" dt="2025-11-02T09:27:08.379" v="8982" actId="1076"/>
          <ac:grpSpMkLst>
            <pc:docMk/>
            <pc:sldMk cId="2026024038" sldId="2577"/>
            <ac:grpSpMk id="37" creationId="{BE9CD8DB-C115-0FC3-76B6-7486E405F66F}"/>
          </ac:grpSpMkLst>
        </pc:grpChg>
        <pc:grpChg chg="add mod">
          <ac:chgData name="Christakis, Ioannis" userId="bba66447-5b69-4413-9647-85611b115a6d" providerId="ADAL" clId="{E6E7D5F1-F2F6-4002-A42B-A53186FDD018}" dt="2025-11-02T09:27:35.717" v="9020" actId="1076"/>
          <ac:grpSpMkLst>
            <pc:docMk/>
            <pc:sldMk cId="2026024038" sldId="2577"/>
            <ac:grpSpMk id="40" creationId="{65A0C0B1-EED6-99F7-79B1-0B7B0145F4D8}"/>
          </ac:grpSpMkLst>
        </pc:grpChg>
        <pc:grpChg chg="add mod">
          <ac:chgData name="Christakis, Ioannis" userId="bba66447-5b69-4413-9647-85611b115a6d" providerId="ADAL" clId="{E6E7D5F1-F2F6-4002-A42B-A53186FDD018}" dt="2025-11-02T09:28:03.010" v="9049" actId="1076"/>
          <ac:grpSpMkLst>
            <pc:docMk/>
            <pc:sldMk cId="2026024038" sldId="2577"/>
            <ac:grpSpMk id="43" creationId="{7F0DCAAB-1F23-5B94-EB2E-414563F29A3F}"/>
          </ac:grpSpMkLst>
        </pc:grpChg>
        <pc:grpChg chg="add mod">
          <ac:chgData name="Christakis, Ioannis" userId="bba66447-5b69-4413-9647-85611b115a6d" providerId="ADAL" clId="{E6E7D5F1-F2F6-4002-A42B-A53186FDD018}" dt="2025-11-02T09:28:45.637" v="9116" actId="14100"/>
          <ac:grpSpMkLst>
            <pc:docMk/>
            <pc:sldMk cId="2026024038" sldId="2577"/>
            <ac:grpSpMk id="46" creationId="{0D3C3314-F6B6-B61B-4170-5BBB6C978BC4}"/>
          </ac:grpSpMkLst>
        </pc:grpChg>
        <pc:cxnChg chg="add mod">
          <ac:chgData name="Christakis, Ioannis" userId="bba66447-5b69-4413-9647-85611b115a6d" providerId="ADAL" clId="{E6E7D5F1-F2F6-4002-A42B-A53186FDD018}" dt="2025-11-02T09:24:44.887" v="8854" actId="14100"/>
          <ac:cxnSpMkLst>
            <pc:docMk/>
            <pc:sldMk cId="2026024038" sldId="2577"/>
            <ac:cxnSpMk id="19" creationId="{BC388D35-F266-0F01-1301-9899F4C4FCF0}"/>
          </ac:cxnSpMkLst>
        </pc:cxnChg>
        <pc:cxnChg chg="add mod">
          <ac:chgData name="Christakis, Ioannis" userId="bba66447-5b69-4413-9647-85611b115a6d" providerId="ADAL" clId="{E6E7D5F1-F2F6-4002-A42B-A53186FDD018}" dt="2025-11-02T09:24:48.505" v="8855" actId="14100"/>
          <ac:cxnSpMkLst>
            <pc:docMk/>
            <pc:sldMk cId="2026024038" sldId="2577"/>
            <ac:cxnSpMk id="20" creationId="{A961CEAF-C9A7-BC34-0CD7-32D11C46BB4C}"/>
          </ac:cxnSpMkLst>
        </pc:cxnChg>
        <pc:cxnChg chg="add mod">
          <ac:chgData name="Christakis, Ioannis" userId="bba66447-5b69-4413-9647-85611b115a6d" providerId="ADAL" clId="{E6E7D5F1-F2F6-4002-A42B-A53186FDD018}" dt="2025-11-02T09:24:52.630" v="8856" actId="14100"/>
          <ac:cxnSpMkLst>
            <pc:docMk/>
            <pc:sldMk cId="2026024038" sldId="2577"/>
            <ac:cxnSpMk id="21" creationId="{9E624242-C8C3-4061-9EE4-598862457CA0}"/>
          </ac:cxnSpMkLst>
        </pc:cxnChg>
        <pc:cxnChg chg="add mod">
          <ac:chgData name="Christakis, Ioannis" userId="bba66447-5b69-4413-9647-85611b115a6d" providerId="ADAL" clId="{E6E7D5F1-F2F6-4002-A42B-A53186FDD018}" dt="2025-11-02T09:29:12.652" v="9137" actId="14100"/>
          <ac:cxnSpMkLst>
            <pc:docMk/>
            <pc:sldMk cId="2026024038" sldId="2577"/>
            <ac:cxnSpMk id="49" creationId="{3B212C32-3007-8FD7-65BD-506A19E97244}"/>
          </ac:cxnSpMkLst>
        </pc:cxnChg>
        <pc:cxnChg chg="add mod">
          <ac:chgData name="Christakis, Ioannis" userId="bba66447-5b69-4413-9647-85611b115a6d" providerId="ADAL" clId="{E6E7D5F1-F2F6-4002-A42B-A53186FDD018}" dt="2025-11-02T09:29:17.902" v="9140" actId="14100"/>
          <ac:cxnSpMkLst>
            <pc:docMk/>
            <pc:sldMk cId="2026024038" sldId="2577"/>
            <ac:cxnSpMk id="52" creationId="{97CF9BA5-953C-B7F0-1CCC-C6AE9DE08C11}"/>
          </ac:cxnSpMkLst>
        </pc:cxnChg>
        <pc:cxnChg chg="add mod">
          <ac:chgData name="Christakis, Ioannis" userId="bba66447-5b69-4413-9647-85611b115a6d" providerId="ADAL" clId="{E6E7D5F1-F2F6-4002-A42B-A53186FDD018}" dt="2025-11-02T09:29:24.669" v="9143" actId="14100"/>
          <ac:cxnSpMkLst>
            <pc:docMk/>
            <pc:sldMk cId="2026024038" sldId="2577"/>
            <ac:cxnSpMk id="54" creationId="{80F8AD92-5340-D8AA-C6AC-89FEF5BCAD52}"/>
          </ac:cxnSpMkLst>
        </pc:cxnChg>
        <pc:cxnChg chg="add mod">
          <ac:chgData name="Christakis, Ioannis" userId="bba66447-5b69-4413-9647-85611b115a6d" providerId="ADAL" clId="{E6E7D5F1-F2F6-4002-A42B-A53186FDD018}" dt="2025-11-02T09:29:48.468" v="9152" actId="14100"/>
          <ac:cxnSpMkLst>
            <pc:docMk/>
            <pc:sldMk cId="2026024038" sldId="2577"/>
            <ac:cxnSpMk id="56" creationId="{C05DC661-FAF2-2022-AE1D-8282FBBFBD02}"/>
          </ac:cxnSpMkLst>
        </pc:cxnChg>
        <pc:cxnChg chg="add mod">
          <ac:chgData name="Christakis, Ioannis" userId="bba66447-5b69-4413-9647-85611b115a6d" providerId="ADAL" clId="{E6E7D5F1-F2F6-4002-A42B-A53186FDD018}" dt="2025-11-02T09:29:46.533" v="9151" actId="14100"/>
          <ac:cxnSpMkLst>
            <pc:docMk/>
            <pc:sldMk cId="2026024038" sldId="2577"/>
            <ac:cxnSpMk id="59" creationId="{F05FD142-3E2A-E104-B3F6-2747E935E265}"/>
          </ac:cxnSpMkLst>
        </pc:cxnChg>
        <pc:cxnChg chg="add mod">
          <ac:chgData name="Christakis, Ioannis" userId="bba66447-5b69-4413-9647-85611b115a6d" providerId="ADAL" clId="{E6E7D5F1-F2F6-4002-A42B-A53186FDD018}" dt="2025-11-02T09:29:55.949" v="9155" actId="14100"/>
          <ac:cxnSpMkLst>
            <pc:docMk/>
            <pc:sldMk cId="2026024038" sldId="2577"/>
            <ac:cxnSpMk id="62" creationId="{C000AA10-545F-9EA9-0A9D-0394DE8311DD}"/>
          </ac:cxnSpMkLst>
        </pc:cxnChg>
      </pc:sldChg>
      <pc:sldChg chg="addSp delSp modSp new mod">
        <pc:chgData name="Christakis, Ioannis" userId="bba66447-5b69-4413-9647-85611b115a6d" providerId="ADAL" clId="{E6E7D5F1-F2F6-4002-A42B-A53186FDD018}" dt="2025-11-03T12:57:49.751" v="9174" actId="478"/>
        <pc:sldMkLst>
          <pc:docMk/>
          <pc:sldMk cId="1940148954" sldId="2578"/>
        </pc:sldMkLst>
        <pc:spChg chg="mod">
          <ac:chgData name="Christakis, Ioannis" userId="bba66447-5b69-4413-9647-85611b115a6d" providerId="ADAL" clId="{E6E7D5F1-F2F6-4002-A42B-A53186FDD018}" dt="2025-11-03T12:56:47.554" v="9165" actId="20577"/>
          <ac:spMkLst>
            <pc:docMk/>
            <pc:sldMk cId="1940148954" sldId="2578"/>
            <ac:spMk id="3" creationId="{A610692E-DCF3-EADF-C09C-F14D62F8D133}"/>
          </ac:spMkLst>
        </pc:spChg>
        <pc:picChg chg="add mod">
          <ac:chgData name="Christakis, Ioannis" userId="bba66447-5b69-4413-9647-85611b115a6d" providerId="ADAL" clId="{E6E7D5F1-F2F6-4002-A42B-A53186FDD018}" dt="2025-11-03T12:57:41.933" v="9173" actId="931"/>
          <ac:picMkLst>
            <pc:docMk/>
            <pc:sldMk cId="1940148954" sldId="2578"/>
            <ac:picMk id="8" creationId="{8D5A3F2F-94C9-874F-2677-325F55D74631}"/>
          </ac:picMkLst>
        </pc:picChg>
      </pc:sldChg>
    </pc:docChg>
  </pc:docChgLst>
</pc:chgInfo>
</file>

<file path=ppt/handoutMasters/_rels/handoutMaster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Foliennummernplatzhalter 6">
            <a:extLst>
              <a:ext uri="{FF2B5EF4-FFF2-40B4-BE49-F238E27FC236}">
                <a16:creationId xmlns:a16="http://schemas.microsoft.com/office/drawing/2014/main" id="{F9CA8313-A5EF-AE16-A240-C3C29EB6707C}"/>
              </a:ext>
            </a:extLst>
          </p:cNvPr>
          <p:cNvSpPr>
            <a:spLocks noGrp="1"/>
          </p:cNvSpPr>
          <p:nvPr>
            <p:ph type="sldNum" sz="quarter" idx="3"/>
          </p:nvPr>
        </p:nvSpPr>
        <p:spPr>
          <a:xfrm>
            <a:off x="5994000" y="8627005"/>
            <a:ext cx="360000" cy="153888"/>
          </a:xfrm>
          <a:prstGeom prst="rect">
            <a:avLst/>
          </a:prstGeom>
        </p:spPr>
        <p:txBody>
          <a:bodyPr vert="horz" lIns="0" tIns="0" rIns="0" bIns="0" rtlCol="0" anchor="b">
            <a:spAutoFit/>
          </a:bodyPr>
          <a:lstStyle>
            <a:lvl1pPr algn="r">
              <a:defRPr sz="1000">
                <a:solidFill>
                  <a:schemeClr val="accent1"/>
                </a:solidFill>
                <a:latin typeface="Arial" panose="020B0604020202020204" pitchFamily="34" charset="0"/>
              </a:defRPr>
            </a:lvl1pPr>
          </a:lstStyle>
          <a:p>
            <a:fld id="{DE8051F4-06D8-4074-A9A1-9E8D8B5906A4}" type="slidenum">
              <a:rPr lang="en-US" smtClean="0"/>
              <a:pPr/>
              <a:t>‹#›</a:t>
            </a:fld>
            <a:endParaRPr lang="en-US" dirty="0"/>
          </a:p>
        </p:txBody>
      </p:sp>
      <p:pic>
        <p:nvPicPr>
          <p:cNvPr id="7" name="Grafik 6">
            <a:extLst>
              <a:ext uri="{FF2B5EF4-FFF2-40B4-BE49-F238E27FC236}">
                <a16:creationId xmlns:a16="http://schemas.microsoft.com/office/drawing/2014/main" id="{6D7A21E7-F5A3-9015-6A71-629DD14CB12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bwMode="gray">
          <a:xfrm>
            <a:off x="345190" y="8397904"/>
            <a:ext cx="1512000" cy="539096"/>
          </a:xfrm>
          <a:prstGeom prst="rect">
            <a:avLst/>
          </a:prstGeom>
        </p:spPr>
      </p:pic>
    </p:spTree>
    <p:extLst>
      <p:ext uri="{BB962C8B-B14F-4D97-AF65-F5344CB8AC3E}">
        <p14:creationId xmlns:p14="http://schemas.microsoft.com/office/powerpoint/2010/main" val="7851281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0" tIns="0" rIns="0" bIns="0" rtlCol="0"/>
          <a:lstStyle/>
          <a:p>
            <a:pPr lvl="0"/>
            <a:r>
              <a:rPr lang="en-US" noProof="0" dirty="0"/>
              <a:t>Click to edit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Foliennummernplatzhalter 6"/>
          <p:cNvSpPr>
            <a:spLocks noGrp="1"/>
          </p:cNvSpPr>
          <p:nvPr>
            <p:ph type="sldNum" sz="quarter" idx="5"/>
          </p:nvPr>
        </p:nvSpPr>
        <p:spPr>
          <a:xfrm>
            <a:off x="5994000" y="8627005"/>
            <a:ext cx="360000" cy="153888"/>
          </a:xfrm>
          <a:prstGeom prst="rect">
            <a:avLst/>
          </a:prstGeom>
        </p:spPr>
        <p:txBody>
          <a:bodyPr vert="horz" lIns="0" tIns="0" rIns="0" bIns="0" rtlCol="0" anchor="b">
            <a:spAutoFit/>
          </a:bodyPr>
          <a:lstStyle>
            <a:lvl1pPr algn="r">
              <a:defRPr sz="1000">
                <a:solidFill>
                  <a:schemeClr val="accent1"/>
                </a:solidFill>
                <a:latin typeface="Arial" panose="020B0604020202020204" pitchFamily="34" charset="0"/>
              </a:defRPr>
            </a:lvl1pPr>
          </a:lstStyle>
          <a:p>
            <a:fld id="{DE8051F4-06D8-4074-A9A1-9E8D8B5906A4}" type="slidenum">
              <a:rPr lang="en-US" smtClean="0"/>
              <a:pPr/>
              <a:t>‹#›</a:t>
            </a:fld>
            <a:endParaRPr lang="en-US" dirty="0"/>
          </a:p>
        </p:txBody>
      </p:sp>
      <p:pic>
        <p:nvPicPr>
          <p:cNvPr id="10" name="Grafik 9">
            <a:extLst>
              <a:ext uri="{FF2B5EF4-FFF2-40B4-BE49-F238E27FC236}">
                <a16:creationId xmlns:a16="http://schemas.microsoft.com/office/drawing/2014/main" id="{9DFD9356-C2B7-B90A-C148-831DB7547FA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bwMode="gray">
          <a:xfrm>
            <a:off x="345190" y="8397904"/>
            <a:ext cx="1512000" cy="539096"/>
          </a:xfrm>
          <a:prstGeom prst="rect">
            <a:avLst/>
          </a:prstGeom>
        </p:spPr>
      </p:pic>
    </p:spTree>
    <p:extLst>
      <p:ext uri="{BB962C8B-B14F-4D97-AF65-F5344CB8AC3E}">
        <p14:creationId xmlns:p14="http://schemas.microsoft.com/office/powerpoint/2010/main" val="2811348702"/>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1200"/>
      </a:spcBef>
      <a:defRPr sz="1200" b="1" kern="1200">
        <a:solidFill>
          <a:schemeClr val="tx1"/>
        </a:solidFill>
        <a:latin typeface="Arial" panose="020B0604020202020204" pitchFamily="34" charset="0"/>
        <a:ea typeface="+mn-ea"/>
        <a:cs typeface="+mn-cs"/>
      </a:defRPr>
    </a:lvl1pPr>
    <a:lvl2pPr marL="0" indent="0" algn="l" defTabSz="914400" rtl="0" eaLnBrk="1" latinLnBrk="0" hangingPunct="1">
      <a:spcBef>
        <a:spcPts val="800"/>
      </a:spcBef>
      <a:tabLst/>
      <a:defRPr sz="1200" kern="1200">
        <a:solidFill>
          <a:schemeClr val="tx1"/>
        </a:solidFill>
        <a:latin typeface="Arial" panose="020B0604020202020204" pitchFamily="34" charset="0"/>
        <a:ea typeface="+mn-ea"/>
        <a:cs typeface="+mn-cs"/>
      </a:defRPr>
    </a:lvl2pPr>
    <a:lvl3pPr marL="180000" indent="-180000" algn="l" defTabSz="914400" rtl="0" eaLnBrk="1" latinLnBrk="0" hangingPunct="1">
      <a:spcBef>
        <a:spcPts val="600"/>
      </a:spcBef>
      <a:buClr>
        <a:schemeClr val="accent1"/>
      </a:buClr>
      <a:buFont typeface="Arial" panose="020B0604020202020204" pitchFamily="34" charset="0"/>
      <a:buChar char="•"/>
      <a:defRPr sz="1200" kern="1200">
        <a:solidFill>
          <a:schemeClr val="tx1"/>
        </a:solidFill>
        <a:latin typeface="Arial" panose="020B0604020202020204" pitchFamily="34" charset="0"/>
        <a:ea typeface="+mn-ea"/>
        <a:cs typeface="+mn-cs"/>
      </a:defRPr>
    </a:lvl3pPr>
    <a:lvl4pPr marL="358775" indent="-180000" algn="l" defTabSz="914400" rtl="0" eaLnBrk="1" latinLnBrk="0" hangingPunct="1">
      <a:spcBef>
        <a:spcPts val="300"/>
      </a:spcBef>
      <a:buClr>
        <a:schemeClr val="accent1"/>
      </a:buClr>
      <a:buFont typeface="Arial" panose="020B0604020202020204" pitchFamily="34" charset="0"/>
      <a:buChar char="–"/>
      <a:defRPr sz="1200" kern="1200">
        <a:solidFill>
          <a:schemeClr val="tx1"/>
        </a:solidFill>
        <a:latin typeface="Arial" panose="020B0604020202020204" pitchFamily="34" charset="0"/>
        <a:ea typeface="+mn-ea"/>
        <a:cs typeface="+mn-cs"/>
      </a:defRPr>
    </a:lvl4pPr>
    <a:lvl5pPr marL="540000" indent="-180000" algn="l" defTabSz="914400" rtl="0" eaLnBrk="1" latinLnBrk="0" hangingPunct="1">
      <a:spcBef>
        <a:spcPts val="300"/>
      </a:spcBef>
      <a:buClr>
        <a:schemeClr val="accent1"/>
      </a:buClr>
      <a:buFont typeface="Arial" panose="020B0604020202020204" pitchFamily="34" charset="0"/>
      <a:buChar char="–"/>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
</a:t>
            </a:r>
          </a:p>
        </p:txBody>
      </p:sp>
      <p:sp>
        <p:nvSpPr>
          <p:cNvPr id="4" name="Slide Number Placeholder 3"/>
          <p:cNvSpPr>
            <a:spLocks noGrp="1"/>
          </p:cNvSpPr>
          <p:nvPr>
            <p:ph type="sldNum" sz="quarter" idx="5"/>
          </p:nvPr>
        </p:nvSpPr>
        <p:spPr/>
        <p:txBody>
          <a:bodyPr/>
          <a:lstStyle/>
          <a:p>
            <a:fld id="{DE8051F4-06D8-4074-A9A1-9E8D8B5906A4}" type="slidenum">
              <a:rPr lang="en-US" smtClean="0"/>
              <a:pPr/>
              <a:t>1</a:t>
            </a:fld>
            <a:endParaRPr lang="en-US" dirty="0"/>
          </a:p>
        </p:txBody>
      </p:sp>
    </p:spTree>
    <p:extLst>
      <p:ext uri="{BB962C8B-B14F-4D97-AF65-F5344CB8AC3E}">
        <p14:creationId xmlns:p14="http://schemas.microsoft.com/office/powerpoint/2010/main" val="31298674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DE8051F4-06D8-4074-A9A1-9E8D8B5906A4}" type="slidenum">
              <a:rPr lang="en-US" smtClean="0"/>
              <a:pPr/>
              <a:t>2</a:t>
            </a:fld>
            <a:endParaRPr lang="en-US" dirty="0"/>
          </a:p>
        </p:txBody>
      </p:sp>
    </p:spTree>
    <p:extLst>
      <p:ext uri="{BB962C8B-B14F-4D97-AF65-F5344CB8AC3E}">
        <p14:creationId xmlns:p14="http://schemas.microsoft.com/office/powerpoint/2010/main" val="3713215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51737-C229-1A61-5E06-14B24D6EDA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D4CBA7-02DF-02AC-1D38-66A61B6CF7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F6168A-FC2C-D10D-270B-E0B25DD1D573}"/>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1A02D3D5-3D57-AD71-11EC-8895F840C643}"/>
              </a:ext>
            </a:extLst>
          </p:cNvPr>
          <p:cNvSpPr>
            <a:spLocks noGrp="1"/>
          </p:cNvSpPr>
          <p:nvPr>
            <p:ph type="sldNum" sz="quarter" idx="5"/>
          </p:nvPr>
        </p:nvSpPr>
        <p:spPr/>
        <p:txBody>
          <a:bodyPr/>
          <a:lstStyle/>
          <a:p>
            <a:fld id="{DE8051F4-06D8-4074-A9A1-9E8D8B5906A4}" type="slidenum">
              <a:rPr lang="en-US" smtClean="0"/>
              <a:pPr/>
              <a:t>3</a:t>
            </a:fld>
            <a:endParaRPr lang="en-US" dirty="0"/>
          </a:p>
        </p:txBody>
      </p:sp>
    </p:spTree>
    <p:extLst>
      <p:ext uri="{BB962C8B-B14F-4D97-AF65-F5344CB8AC3E}">
        <p14:creationId xmlns:p14="http://schemas.microsoft.com/office/powerpoint/2010/main" val="4230865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783EB-9F67-3644-5434-2A02E00068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B901BC-CED2-BBD7-7E21-BE11F7611D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D36D5A-B2A4-1EEB-78D0-6501943DECB1}"/>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2E3C5DA0-0704-762C-87C2-FE0BBFBE027A}"/>
              </a:ext>
            </a:extLst>
          </p:cNvPr>
          <p:cNvSpPr>
            <a:spLocks noGrp="1"/>
          </p:cNvSpPr>
          <p:nvPr>
            <p:ph type="sldNum" sz="quarter" idx="5"/>
          </p:nvPr>
        </p:nvSpPr>
        <p:spPr/>
        <p:txBody>
          <a:bodyPr/>
          <a:lstStyle/>
          <a:p>
            <a:fld id="{DE8051F4-06D8-4074-A9A1-9E8D8B5906A4}" type="slidenum">
              <a:rPr lang="en-US" smtClean="0"/>
              <a:pPr/>
              <a:t>4</a:t>
            </a:fld>
            <a:endParaRPr lang="en-US" dirty="0"/>
          </a:p>
        </p:txBody>
      </p:sp>
    </p:spTree>
    <p:extLst>
      <p:ext uri="{BB962C8B-B14F-4D97-AF65-F5344CB8AC3E}">
        <p14:creationId xmlns:p14="http://schemas.microsoft.com/office/powerpoint/2010/main" val="466096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950AD-FDD5-B27E-3747-23ABC13F9B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E53239-1311-1B37-EA03-1D123400E3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8E0E43-7089-E68C-999D-244C5F6D1EA2}"/>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4E49E64F-E947-239A-2C6F-DC6FA13186A3}"/>
              </a:ext>
            </a:extLst>
          </p:cNvPr>
          <p:cNvSpPr>
            <a:spLocks noGrp="1"/>
          </p:cNvSpPr>
          <p:nvPr>
            <p:ph type="sldNum" sz="quarter" idx="5"/>
          </p:nvPr>
        </p:nvSpPr>
        <p:spPr/>
        <p:txBody>
          <a:bodyPr/>
          <a:lstStyle/>
          <a:p>
            <a:fld id="{DE8051F4-06D8-4074-A9A1-9E8D8B5906A4}" type="slidenum">
              <a:rPr lang="en-US" smtClean="0"/>
              <a:pPr/>
              <a:t>5</a:t>
            </a:fld>
            <a:endParaRPr lang="en-US" dirty="0"/>
          </a:p>
        </p:txBody>
      </p:sp>
    </p:spTree>
    <p:extLst>
      <p:ext uri="{BB962C8B-B14F-4D97-AF65-F5344CB8AC3E}">
        <p14:creationId xmlns:p14="http://schemas.microsoft.com/office/powerpoint/2010/main" val="39817272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4D2C1-62C9-68D6-182F-39AA4F164A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B754D5-E84E-9EF1-F6CA-26325BB251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B6169E-742E-0076-1935-E49FA14E15CC}"/>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3F01710A-4140-06EE-E4C6-62EB295D04BF}"/>
              </a:ext>
            </a:extLst>
          </p:cNvPr>
          <p:cNvSpPr>
            <a:spLocks noGrp="1"/>
          </p:cNvSpPr>
          <p:nvPr>
            <p:ph type="sldNum" sz="quarter" idx="5"/>
          </p:nvPr>
        </p:nvSpPr>
        <p:spPr/>
        <p:txBody>
          <a:bodyPr/>
          <a:lstStyle/>
          <a:p>
            <a:fld id="{DE8051F4-06D8-4074-A9A1-9E8D8B5906A4}" type="slidenum">
              <a:rPr lang="en-US" smtClean="0"/>
              <a:pPr/>
              <a:t>6</a:t>
            </a:fld>
            <a:endParaRPr lang="en-US" dirty="0"/>
          </a:p>
        </p:txBody>
      </p:sp>
    </p:spTree>
    <p:extLst>
      <p:ext uri="{BB962C8B-B14F-4D97-AF65-F5344CB8AC3E}">
        <p14:creationId xmlns:p14="http://schemas.microsoft.com/office/powerpoint/2010/main" val="1017127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220AB-F9F2-76C7-2626-95278E5907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552B65-6B3F-9F5B-CA22-85F91BD371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215EBB-D171-CAB0-9329-B542035C6D6A}"/>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FB25A7EE-8B33-DBCF-F66A-27FBCB9C3D47}"/>
              </a:ext>
            </a:extLst>
          </p:cNvPr>
          <p:cNvSpPr>
            <a:spLocks noGrp="1"/>
          </p:cNvSpPr>
          <p:nvPr>
            <p:ph type="sldNum" sz="quarter" idx="5"/>
          </p:nvPr>
        </p:nvSpPr>
        <p:spPr/>
        <p:txBody>
          <a:bodyPr/>
          <a:lstStyle/>
          <a:p>
            <a:fld id="{DE8051F4-06D8-4074-A9A1-9E8D8B5906A4}" type="slidenum">
              <a:rPr lang="en-US" smtClean="0"/>
              <a:pPr/>
              <a:t>7</a:t>
            </a:fld>
            <a:endParaRPr lang="en-US" dirty="0"/>
          </a:p>
        </p:txBody>
      </p:sp>
    </p:spTree>
    <p:extLst>
      <p:ext uri="{BB962C8B-B14F-4D97-AF65-F5344CB8AC3E}">
        <p14:creationId xmlns:p14="http://schemas.microsoft.com/office/powerpoint/2010/main" val="418345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A7337-D084-13E2-C904-6ECADDC47C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DA87A3-0146-048D-E0FF-FF40C727B0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5152B6-E1E9-43DF-B5A4-BA355D33A3A8}"/>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15D07503-CC4C-6E30-F082-690085F1C67E}"/>
              </a:ext>
            </a:extLst>
          </p:cNvPr>
          <p:cNvSpPr>
            <a:spLocks noGrp="1"/>
          </p:cNvSpPr>
          <p:nvPr>
            <p:ph type="sldNum" sz="quarter" idx="5"/>
          </p:nvPr>
        </p:nvSpPr>
        <p:spPr/>
        <p:txBody>
          <a:bodyPr/>
          <a:lstStyle/>
          <a:p>
            <a:fld id="{DE8051F4-06D8-4074-A9A1-9E8D8B5906A4}" type="slidenum">
              <a:rPr lang="en-US" smtClean="0"/>
              <a:pPr/>
              <a:t>8</a:t>
            </a:fld>
            <a:endParaRPr lang="en-US" dirty="0"/>
          </a:p>
        </p:txBody>
      </p:sp>
    </p:spTree>
    <p:extLst>
      <p:ext uri="{BB962C8B-B14F-4D97-AF65-F5344CB8AC3E}">
        <p14:creationId xmlns:p14="http://schemas.microsoft.com/office/powerpoint/2010/main" val="23224693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82F7F-AA87-29E4-D159-69F1859F54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9A4745-A34F-6106-80E3-3879002B99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E71B8E-6AB0-761C-4713-7E2EA814DB26}"/>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F82D432D-E94C-7020-0E45-8726711B8B94}"/>
              </a:ext>
            </a:extLst>
          </p:cNvPr>
          <p:cNvSpPr>
            <a:spLocks noGrp="1"/>
          </p:cNvSpPr>
          <p:nvPr>
            <p:ph type="sldNum" sz="quarter" idx="5"/>
          </p:nvPr>
        </p:nvSpPr>
        <p:spPr/>
        <p:txBody>
          <a:bodyPr/>
          <a:lstStyle/>
          <a:p>
            <a:fld id="{DE8051F4-06D8-4074-A9A1-9E8D8B5906A4}" type="slidenum">
              <a:rPr lang="en-US" smtClean="0"/>
              <a:pPr/>
              <a:t>9</a:t>
            </a:fld>
            <a:endParaRPr lang="en-US" dirty="0"/>
          </a:p>
        </p:txBody>
      </p:sp>
    </p:spTree>
    <p:extLst>
      <p:ext uri="{BB962C8B-B14F-4D97-AF65-F5344CB8AC3E}">
        <p14:creationId xmlns:p14="http://schemas.microsoft.com/office/powerpoint/2010/main" val="7224768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CDB90-35F8-F6A8-E841-B0ECD6EE13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3A2B66-DBD8-9844-D300-98D21502C9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EB03E5-5EE1-EB36-7445-D3FF0D84E151}"/>
              </a:ext>
            </a:extLst>
          </p:cNvPr>
          <p:cNvSpPr>
            <a:spLocks noGrp="1"/>
          </p:cNvSpPr>
          <p:nvPr>
            <p:ph type="body" idx="1"/>
          </p:nvPr>
        </p:nvSpPr>
        <p:spPr/>
        <p:txBody>
          <a:bodyPr/>
          <a:lstStyle/>
          <a:p>
            <a:r>
              <a:rPr lang="en-US" dirty="0"/>
              <a:t>Add review</a:t>
            </a:r>
          </a:p>
          <a:p>
            <a:endParaRPr lang="en-CH" dirty="0"/>
          </a:p>
        </p:txBody>
      </p:sp>
      <p:sp>
        <p:nvSpPr>
          <p:cNvPr id="4" name="Slide Number Placeholder 3">
            <a:extLst>
              <a:ext uri="{FF2B5EF4-FFF2-40B4-BE49-F238E27FC236}">
                <a16:creationId xmlns:a16="http://schemas.microsoft.com/office/drawing/2014/main" id="{0AF56060-24F1-E45A-93EE-EFBCBA80643D}"/>
              </a:ext>
            </a:extLst>
          </p:cNvPr>
          <p:cNvSpPr>
            <a:spLocks noGrp="1"/>
          </p:cNvSpPr>
          <p:nvPr>
            <p:ph type="sldNum" sz="quarter" idx="5"/>
          </p:nvPr>
        </p:nvSpPr>
        <p:spPr/>
        <p:txBody>
          <a:bodyPr/>
          <a:lstStyle/>
          <a:p>
            <a:fld id="{DE8051F4-06D8-4074-A9A1-9E8D8B5906A4}" type="slidenum">
              <a:rPr lang="en-US" smtClean="0"/>
              <a:pPr/>
              <a:t>10</a:t>
            </a:fld>
            <a:endParaRPr lang="en-US" dirty="0"/>
          </a:p>
        </p:txBody>
      </p:sp>
    </p:spTree>
    <p:extLst>
      <p:ext uri="{BB962C8B-B14F-4D97-AF65-F5344CB8AC3E}">
        <p14:creationId xmlns:p14="http://schemas.microsoft.com/office/powerpoint/2010/main" val="525979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0FFE3-F61F-BE6A-7E26-759BB77AA2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067B4E-84B7-279A-129A-3AEDF0A7E7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CEF36C-153C-82C4-A5C7-2F1EC81F70C4}"/>
              </a:ext>
            </a:extLst>
          </p:cNvPr>
          <p:cNvSpPr>
            <a:spLocks noGrp="1"/>
          </p:cNvSpPr>
          <p:nvPr>
            <p:ph type="body" idx="1"/>
          </p:nvPr>
        </p:nvSpPr>
        <p:spPr/>
        <p:txBody>
          <a:bodyPr/>
          <a:lstStyle/>
          <a:p>
            <a:r>
              <a:rPr lang="en-US" dirty="0"/>
              <a:t>Remove descriptions or simplify</a:t>
            </a:r>
            <a:endParaRPr lang="en-CH" dirty="0"/>
          </a:p>
        </p:txBody>
      </p:sp>
      <p:sp>
        <p:nvSpPr>
          <p:cNvPr id="4" name="Slide Number Placeholder 3">
            <a:extLst>
              <a:ext uri="{FF2B5EF4-FFF2-40B4-BE49-F238E27FC236}">
                <a16:creationId xmlns:a16="http://schemas.microsoft.com/office/drawing/2014/main" id="{FE03A429-CC1D-13AE-8B25-F62B16807B56}"/>
              </a:ext>
            </a:extLst>
          </p:cNvPr>
          <p:cNvSpPr>
            <a:spLocks noGrp="1"/>
          </p:cNvSpPr>
          <p:nvPr>
            <p:ph type="sldNum" sz="quarter" idx="5"/>
          </p:nvPr>
        </p:nvSpPr>
        <p:spPr/>
        <p:txBody>
          <a:bodyPr/>
          <a:lstStyle/>
          <a:p>
            <a:fld id="{DE8051F4-06D8-4074-A9A1-9E8D8B5906A4}" type="slidenum">
              <a:rPr lang="en-US" smtClean="0"/>
              <a:pPr/>
              <a:t>11</a:t>
            </a:fld>
            <a:endParaRPr lang="en-US" dirty="0"/>
          </a:p>
        </p:txBody>
      </p:sp>
    </p:spTree>
    <p:extLst>
      <p:ext uri="{BB962C8B-B14F-4D97-AF65-F5344CB8AC3E}">
        <p14:creationId xmlns:p14="http://schemas.microsoft.com/office/powerpoint/2010/main" val="20448299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90DD4-6615-87E7-6F46-1806C65E33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979471-D143-FAFB-DE6B-0DCCA5649C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D968EB-28B3-C341-CD12-5959C302AE55}"/>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542E88F7-0FBD-C2B9-C25E-C7763ECFC431}"/>
              </a:ext>
            </a:extLst>
          </p:cNvPr>
          <p:cNvSpPr>
            <a:spLocks noGrp="1"/>
          </p:cNvSpPr>
          <p:nvPr>
            <p:ph type="sldNum" sz="quarter" idx="5"/>
          </p:nvPr>
        </p:nvSpPr>
        <p:spPr/>
        <p:txBody>
          <a:bodyPr/>
          <a:lstStyle/>
          <a:p>
            <a:fld id="{DE8051F4-06D8-4074-A9A1-9E8D8B5906A4}" type="slidenum">
              <a:rPr lang="en-US" smtClean="0"/>
              <a:pPr/>
              <a:t>12</a:t>
            </a:fld>
            <a:endParaRPr lang="en-US" dirty="0"/>
          </a:p>
        </p:txBody>
      </p:sp>
    </p:spTree>
    <p:extLst>
      <p:ext uri="{BB962C8B-B14F-4D97-AF65-F5344CB8AC3E}">
        <p14:creationId xmlns:p14="http://schemas.microsoft.com/office/powerpoint/2010/main" val="16028128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BFC0B-875E-A10C-BC44-F88AA7B497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39B19E-B707-F26F-0155-BAC88FFBBE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CC007A-2215-7E52-29F3-2DEDBF2CF2C3}"/>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70152D8B-4519-C5DB-2174-F0B1D4BBE139}"/>
              </a:ext>
            </a:extLst>
          </p:cNvPr>
          <p:cNvSpPr>
            <a:spLocks noGrp="1"/>
          </p:cNvSpPr>
          <p:nvPr>
            <p:ph type="sldNum" sz="quarter" idx="5"/>
          </p:nvPr>
        </p:nvSpPr>
        <p:spPr/>
        <p:txBody>
          <a:bodyPr/>
          <a:lstStyle/>
          <a:p>
            <a:fld id="{DE8051F4-06D8-4074-A9A1-9E8D8B5906A4}" type="slidenum">
              <a:rPr lang="en-US" smtClean="0"/>
              <a:pPr/>
              <a:t>13</a:t>
            </a:fld>
            <a:endParaRPr lang="en-US" dirty="0"/>
          </a:p>
        </p:txBody>
      </p:sp>
    </p:spTree>
    <p:extLst>
      <p:ext uri="{BB962C8B-B14F-4D97-AF65-F5344CB8AC3E}">
        <p14:creationId xmlns:p14="http://schemas.microsoft.com/office/powerpoint/2010/main" val="6801900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D66CB-75D7-C78F-620B-AFBDD6EB50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3E0410-D657-BFDF-E03A-946E45F4F9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4B1E1A-D7C7-74DA-00A4-1EF86350BBD7}"/>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5091751A-6E7B-A467-45A7-70F12426ED81}"/>
              </a:ext>
            </a:extLst>
          </p:cNvPr>
          <p:cNvSpPr>
            <a:spLocks noGrp="1"/>
          </p:cNvSpPr>
          <p:nvPr>
            <p:ph type="sldNum" sz="quarter" idx="5"/>
          </p:nvPr>
        </p:nvSpPr>
        <p:spPr/>
        <p:txBody>
          <a:bodyPr/>
          <a:lstStyle/>
          <a:p>
            <a:fld id="{DE8051F4-06D8-4074-A9A1-9E8D8B5906A4}" type="slidenum">
              <a:rPr lang="en-US" smtClean="0"/>
              <a:pPr/>
              <a:t>14</a:t>
            </a:fld>
            <a:endParaRPr lang="en-US" dirty="0"/>
          </a:p>
        </p:txBody>
      </p:sp>
    </p:spTree>
    <p:extLst>
      <p:ext uri="{BB962C8B-B14F-4D97-AF65-F5344CB8AC3E}">
        <p14:creationId xmlns:p14="http://schemas.microsoft.com/office/powerpoint/2010/main" val="7093438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75285-0AD9-DF42-3F33-456304D79D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D11C7C-A547-275B-DDD1-6992C610C9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48EDF1-BC98-1CE5-3151-B2204ED3DFC6}"/>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46AB9EF6-9EE2-A829-D9EA-78374083BFE8}"/>
              </a:ext>
            </a:extLst>
          </p:cNvPr>
          <p:cNvSpPr>
            <a:spLocks noGrp="1"/>
          </p:cNvSpPr>
          <p:nvPr>
            <p:ph type="sldNum" sz="quarter" idx="5"/>
          </p:nvPr>
        </p:nvSpPr>
        <p:spPr/>
        <p:txBody>
          <a:bodyPr/>
          <a:lstStyle/>
          <a:p>
            <a:fld id="{DE8051F4-06D8-4074-A9A1-9E8D8B5906A4}" type="slidenum">
              <a:rPr lang="en-US" smtClean="0"/>
              <a:pPr/>
              <a:t>15</a:t>
            </a:fld>
            <a:endParaRPr lang="en-US" dirty="0"/>
          </a:p>
        </p:txBody>
      </p:sp>
    </p:spTree>
    <p:extLst>
      <p:ext uri="{BB962C8B-B14F-4D97-AF65-F5344CB8AC3E}">
        <p14:creationId xmlns:p14="http://schemas.microsoft.com/office/powerpoint/2010/main" val="26157569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 Title slide, small image 0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04B24E-D992-5401-CB6C-198F276AA865}"/>
              </a:ext>
            </a:extLst>
          </p:cNvPr>
          <p:cNvSpPr>
            <a:spLocks noGrp="1"/>
          </p:cNvSpPr>
          <p:nvPr>
            <p:ph type="ctrTitle" hasCustomPrompt="1"/>
          </p:nvPr>
        </p:nvSpPr>
        <p:spPr bwMode="gray">
          <a:xfrm>
            <a:off x="604838" y="2605483"/>
            <a:ext cx="7366000" cy="1938992"/>
          </a:xfrm>
        </p:spPr>
        <p:txBody>
          <a:bodyPr anchor="t" anchorCtr="0"/>
          <a:lstStyle>
            <a:lvl1pPr algn="l">
              <a:lnSpc>
                <a:spcPct val="90000"/>
              </a:lnSpc>
              <a:defRPr sz="7000"/>
            </a:lvl1pPr>
          </a:lstStyle>
          <a:p>
            <a:r>
              <a:rPr lang="en-US" noProof="0" dirty="0"/>
              <a:t>Click to edit presentation title</a:t>
            </a:r>
          </a:p>
        </p:txBody>
      </p:sp>
      <p:pic>
        <p:nvPicPr>
          <p:cNvPr id="7" name="Grafik 6">
            <a:extLst>
              <a:ext uri="{FF2B5EF4-FFF2-40B4-BE49-F238E27FC236}">
                <a16:creationId xmlns:a16="http://schemas.microsoft.com/office/drawing/2014/main" id="{5D163B82-7E89-D143-FB70-FCB8F879CB6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gray">
          <a:xfrm>
            <a:off x="352316" y="99676"/>
            <a:ext cx="2412000" cy="859996"/>
          </a:xfrm>
          <a:prstGeom prst="rect">
            <a:avLst/>
          </a:prstGeom>
        </p:spPr>
      </p:pic>
      <p:sp>
        <p:nvSpPr>
          <p:cNvPr id="11" name="Bildplatzhalter 10">
            <a:extLst>
              <a:ext uri="{FF2B5EF4-FFF2-40B4-BE49-F238E27FC236}">
                <a16:creationId xmlns:a16="http://schemas.microsoft.com/office/drawing/2014/main" id="{F8DF86A3-7A96-FC1B-5B27-FE7C98AB0DC6}"/>
              </a:ext>
            </a:extLst>
          </p:cNvPr>
          <p:cNvSpPr>
            <a:spLocks noGrp="1"/>
          </p:cNvSpPr>
          <p:nvPr>
            <p:ph type="pic" sz="quarter" idx="10"/>
          </p:nvPr>
        </p:nvSpPr>
        <p:spPr bwMode="gray">
          <a:xfrm>
            <a:off x="8201025" y="1612900"/>
            <a:ext cx="3990975" cy="5245100"/>
          </a:xfrm>
          <a:solidFill>
            <a:schemeClr val="bg2"/>
          </a:solidFill>
        </p:spPr>
        <p:txBody>
          <a:bodyPr/>
          <a:lstStyle/>
          <a:p>
            <a:r>
              <a:rPr lang="en-US" noProof="0"/>
              <a:t>Click icon to add picture</a:t>
            </a:r>
            <a:endParaRPr lang="en-US" noProof="0" dirty="0"/>
          </a:p>
        </p:txBody>
      </p:sp>
      <p:sp>
        <p:nvSpPr>
          <p:cNvPr id="14" name="Textplatzhalter 13">
            <a:extLst>
              <a:ext uri="{FF2B5EF4-FFF2-40B4-BE49-F238E27FC236}">
                <a16:creationId xmlns:a16="http://schemas.microsoft.com/office/drawing/2014/main" id="{0B7E4A66-D928-B994-D2DE-B15BC18FDBB4}"/>
              </a:ext>
            </a:extLst>
          </p:cNvPr>
          <p:cNvSpPr>
            <a:spLocks noGrp="1"/>
          </p:cNvSpPr>
          <p:nvPr>
            <p:ph type="body" sz="quarter" idx="11" hasCustomPrompt="1"/>
          </p:nvPr>
        </p:nvSpPr>
        <p:spPr bwMode="gray">
          <a:xfrm>
            <a:off x="604838" y="6053286"/>
            <a:ext cx="3562350" cy="323850"/>
          </a:xfrm>
        </p:spPr>
        <p:txBody>
          <a:bodyPr anchor="b" anchorCtr="0"/>
          <a:lstStyle>
            <a:lvl1pPr>
              <a:spcBef>
                <a:spcPts val="0"/>
              </a:spcBef>
              <a:defRPr sz="2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date</a:t>
            </a:r>
          </a:p>
        </p:txBody>
      </p:sp>
      <p:sp>
        <p:nvSpPr>
          <p:cNvPr id="15" name="Textplatzhalter 13">
            <a:extLst>
              <a:ext uri="{FF2B5EF4-FFF2-40B4-BE49-F238E27FC236}">
                <a16:creationId xmlns:a16="http://schemas.microsoft.com/office/drawing/2014/main" id="{9ADF1D7A-3F46-13CC-CD20-EB8601FA9F33}"/>
              </a:ext>
            </a:extLst>
          </p:cNvPr>
          <p:cNvSpPr>
            <a:spLocks noGrp="1"/>
          </p:cNvSpPr>
          <p:nvPr>
            <p:ph type="body" sz="quarter" idx="12" hasCustomPrompt="1"/>
          </p:nvPr>
        </p:nvSpPr>
        <p:spPr bwMode="gray">
          <a:xfrm>
            <a:off x="4408488" y="6053286"/>
            <a:ext cx="3562350" cy="323850"/>
          </a:xfrm>
        </p:spPr>
        <p:txBody>
          <a:bodyPr anchor="b" anchorCtr="0"/>
          <a:lstStyle>
            <a:lvl1pPr algn="r">
              <a:spcBef>
                <a:spcPts val="0"/>
              </a:spcBef>
              <a:defRPr sz="2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presenter</a:t>
            </a:r>
          </a:p>
        </p:txBody>
      </p:sp>
    </p:spTree>
    <p:extLst>
      <p:ext uri="{BB962C8B-B14F-4D97-AF65-F5344CB8AC3E}">
        <p14:creationId xmlns:p14="http://schemas.microsoft.com/office/powerpoint/2010/main" val="354610806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 Title slide, small image 0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04B24E-D992-5401-CB6C-198F276AA865}"/>
              </a:ext>
            </a:extLst>
          </p:cNvPr>
          <p:cNvSpPr>
            <a:spLocks noGrp="1"/>
          </p:cNvSpPr>
          <p:nvPr>
            <p:ph type="ctrTitle" hasCustomPrompt="1"/>
          </p:nvPr>
        </p:nvSpPr>
        <p:spPr bwMode="gray">
          <a:xfrm>
            <a:off x="604838" y="2605483"/>
            <a:ext cx="7366000" cy="1938992"/>
          </a:xfrm>
        </p:spPr>
        <p:txBody>
          <a:bodyPr anchor="t" anchorCtr="0"/>
          <a:lstStyle>
            <a:lvl1pPr algn="l">
              <a:lnSpc>
                <a:spcPct val="90000"/>
              </a:lnSpc>
              <a:defRPr sz="7000">
                <a:gradFill>
                  <a:gsLst>
                    <a:gs pos="0">
                      <a:schemeClr val="accent2"/>
                    </a:gs>
                    <a:gs pos="56000">
                      <a:srgbClr val="FF6600"/>
                    </a:gs>
                  </a:gsLst>
                  <a:lin ang="0" scaled="0"/>
                </a:gradFill>
              </a:defRPr>
            </a:lvl1pPr>
          </a:lstStyle>
          <a:p>
            <a:r>
              <a:rPr lang="en-US" noProof="0" dirty="0"/>
              <a:t>Click to edit presentation title</a:t>
            </a:r>
          </a:p>
        </p:txBody>
      </p:sp>
      <p:pic>
        <p:nvPicPr>
          <p:cNvPr id="7" name="Grafik 6">
            <a:extLst>
              <a:ext uri="{FF2B5EF4-FFF2-40B4-BE49-F238E27FC236}">
                <a16:creationId xmlns:a16="http://schemas.microsoft.com/office/drawing/2014/main" id="{5D163B82-7E89-D143-FB70-FCB8F879CB6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gray">
          <a:xfrm>
            <a:off x="352316" y="99676"/>
            <a:ext cx="2412000" cy="859996"/>
          </a:xfrm>
          <a:prstGeom prst="rect">
            <a:avLst/>
          </a:prstGeom>
        </p:spPr>
      </p:pic>
      <p:sp>
        <p:nvSpPr>
          <p:cNvPr id="11" name="Bildplatzhalter 10">
            <a:extLst>
              <a:ext uri="{FF2B5EF4-FFF2-40B4-BE49-F238E27FC236}">
                <a16:creationId xmlns:a16="http://schemas.microsoft.com/office/drawing/2014/main" id="{F8DF86A3-7A96-FC1B-5B27-FE7C98AB0DC6}"/>
              </a:ext>
            </a:extLst>
          </p:cNvPr>
          <p:cNvSpPr>
            <a:spLocks noGrp="1"/>
          </p:cNvSpPr>
          <p:nvPr>
            <p:ph type="pic" sz="quarter" idx="10"/>
          </p:nvPr>
        </p:nvSpPr>
        <p:spPr bwMode="gray">
          <a:xfrm>
            <a:off x="8201025" y="1612900"/>
            <a:ext cx="3990975" cy="5245100"/>
          </a:xfrm>
          <a:solidFill>
            <a:schemeClr val="bg2"/>
          </a:solidFill>
        </p:spPr>
        <p:txBody>
          <a:bodyPr/>
          <a:lstStyle/>
          <a:p>
            <a:r>
              <a:rPr lang="en-US" noProof="0"/>
              <a:t>Click icon to add picture</a:t>
            </a:r>
            <a:endParaRPr lang="en-US" noProof="0" dirty="0"/>
          </a:p>
        </p:txBody>
      </p:sp>
      <p:sp>
        <p:nvSpPr>
          <p:cNvPr id="14" name="Textplatzhalter 13">
            <a:extLst>
              <a:ext uri="{FF2B5EF4-FFF2-40B4-BE49-F238E27FC236}">
                <a16:creationId xmlns:a16="http://schemas.microsoft.com/office/drawing/2014/main" id="{0B7E4A66-D928-B994-D2DE-B15BC18FDBB4}"/>
              </a:ext>
            </a:extLst>
          </p:cNvPr>
          <p:cNvSpPr>
            <a:spLocks noGrp="1"/>
          </p:cNvSpPr>
          <p:nvPr>
            <p:ph type="body" sz="quarter" idx="11" hasCustomPrompt="1"/>
          </p:nvPr>
        </p:nvSpPr>
        <p:spPr bwMode="gray">
          <a:xfrm>
            <a:off x="604838" y="6053286"/>
            <a:ext cx="3562350" cy="323850"/>
          </a:xfrm>
        </p:spPr>
        <p:txBody>
          <a:bodyPr anchor="b" anchorCtr="0"/>
          <a:lstStyle>
            <a:lvl1pPr>
              <a:spcBef>
                <a:spcPts val="0"/>
              </a:spcBef>
              <a:defRPr sz="2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date</a:t>
            </a:r>
          </a:p>
        </p:txBody>
      </p:sp>
      <p:sp>
        <p:nvSpPr>
          <p:cNvPr id="15" name="Textplatzhalter 13">
            <a:extLst>
              <a:ext uri="{FF2B5EF4-FFF2-40B4-BE49-F238E27FC236}">
                <a16:creationId xmlns:a16="http://schemas.microsoft.com/office/drawing/2014/main" id="{9ADF1D7A-3F46-13CC-CD20-EB8601FA9F33}"/>
              </a:ext>
            </a:extLst>
          </p:cNvPr>
          <p:cNvSpPr>
            <a:spLocks noGrp="1"/>
          </p:cNvSpPr>
          <p:nvPr>
            <p:ph type="body" sz="quarter" idx="12" hasCustomPrompt="1"/>
          </p:nvPr>
        </p:nvSpPr>
        <p:spPr bwMode="gray">
          <a:xfrm>
            <a:off x="4408488" y="6053286"/>
            <a:ext cx="3562350" cy="323850"/>
          </a:xfrm>
        </p:spPr>
        <p:txBody>
          <a:bodyPr anchor="b" anchorCtr="0"/>
          <a:lstStyle>
            <a:lvl1pPr algn="r">
              <a:spcBef>
                <a:spcPts val="0"/>
              </a:spcBef>
              <a:defRPr sz="2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presenter</a:t>
            </a:r>
          </a:p>
        </p:txBody>
      </p:sp>
    </p:spTree>
    <p:extLst>
      <p:ext uri="{BB962C8B-B14F-4D97-AF65-F5344CB8AC3E}">
        <p14:creationId xmlns:p14="http://schemas.microsoft.com/office/powerpoint/2010/main" val="299592320"/>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 Title slide, big image (light)">
    <p:spTree>
      <p:nvGrpSpPr>
        <p:cNvPr id="1" name=""/>
        <p:cNvGrpSpPr/>
        <p:nvPr/>
      </p:nvGrpSpPr>
      <p:grpSpPr>
        <a:xfrm>
          <a:off x="0" y="0"/>
          <a:ext cx="0" cy="0"/>
          <a:chOff x="0" y="0"/>
          <a:chExt cx="0" cy="0"/>
        </a:xfrm>
      </p:grpSpPr>
      <p:sp>
        <p:nvSpPr>
          <p:cNvPr id="11" name="Bildplatzhalter 10">
            <a:extLst>
              <a:ext uri="{FF2B5EF4-FFF2-40B4-BE49-F238E27FC236}">
                <a16:creationId xmlns:a16="http://schemas.microsoft.com/office/drawing/2014/main" id="{F8DF86A3-7A96-FC1B-5B27-FE7C98AB0DC6}"/>
              </a:ext>
            </a:extLst>
          </p:cNvPr>
          <p:cNvSpPr>
            <a:spLocks noGrp="1"/>
          </p:cNvSpPr>
          <p:nvPr>
            <p:ph type="pic" sz="quarter" idx="10"/>
          </p:nvPr>
        </p:nvSpPr>
        <p:spPr bwMode="gray">
          <a:xfrm>
            <a:off x="0" y="1612900"/>
            <a:ext cx="12192001" cy="5245100"/>
          </a:xfrm>
          <a:solidFill>
            <a:schemeClr val="bg2"/>
          </a:solidFill>
        </p:spPr>
        <p:txBody>
          <a:bodyPr/>
          <a:lstStyle/>
          <a:p>
            <a:r>
              <a:rPr lang="en-US" noProof="0"/>
              <a:t>Click icon to add picture</a:t>
            </a:r>
            <a:endParaRPr lang="en-US" noProof="0" dirty="0"/>
          </a:p>
        </p:txBody>
      </p:sp>
      <p:sp>
        <p:nvSpPr>
          <p:cNvPr id="2" name="Titel 1">
            <a:extLst>
              <a:ext uri="{FF2B5EF4-FFF2-40B4-BE49-F238E27FC236}">
                <a16:creationId xmlns:a16="http://schemas.microsoft.com/office/drawing/2014/main" id="{5304B24E-D992-5401-CB6C-198F276AA865}"/>
              </a:ext>
            </a:extLst>
          </p:cNvPr>
          <p:cNvSpPr>
            <a:spLocks noGrp="1"/>
          </p:cNvSpPr>
          <p:nvPr>
            <p:ph type="ctrTitle" hasCustomPrompt="1"/>
          </p:nvPr>
        </p:nvSpPr>
        <p:spPr bwMode="gray">
          <a:xfrm>
            <a:off x="604838" y="2605483"/>
            <a:ext cx="7366000" cy="1938992"/>
          </a:xfrm>
        </p:spPr>
        <p:txBody>
          <a:bodyPr anchor="t" anchorCtr="0"/>
          <a:lstStyle>
            <a:lvl1pPr algn="l">
              <a:lnSpc>
                <a:spcPct val="90000"/>
              </a:lnSpc>
              <a:defRPr sz="7000"/>
            </a:lvl1pPr>
          </a:lstStyle>
          <a:p>
            <a:r>
              <a:rPr lang="en-US" noProof="0" dirty="0"/>
              <a:t>Click to edit presentation title</a:t>
            </a:r>
          </a:p>
        </p:txBody>
      </p:sp>
      <p:pic>
        <p:nvPicPr>
          <p:cNvPr id="7" name="Grafik 6">
            <a:extLst>
              <a:ext uri="{FF2B5EF4-FFF2-40B4-BE49-F238E27FC236}">
                <a16:creationId xmlns:a16="http://schemas.microsoft.com/office/drawing/2014/main" id="{5D163B82-7E89-D143-FB70-FCB8F879CB6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gray">
          <a:xfrm>
            <a:off x="352316" y="99676"/>
            <a:ext cx="2412000" cy="859996"/>
          </a:xfrm>
          <a:prstGeom prst="rect">
            <a:avLst/>
          </a:prstGeom>
        </p:spPr>
      </p:pic>
      <p:sp>
        <p:nvSpPr>
          <p:cNvPr id="14" name="Textplatzhalter 13">
            <a:extLst>
              <a:ext uri="{FF2B5EF4-FFF2-40B4-BE49-F238E27FC236}">
                <a16:creationId xmlns:a16="http://schemas.microsoft.com/office/drawing/2014/main" id="{0B7E4A66-D928-B994-D2DE-B15BC18FDBB4}"/>
              </a:ext>
            </a:extLst>
          </p:cNvPr>
          <p:cNvSpPr>
            <a:spLocks noGrp="1"/>
          </p:cNvSpPr>
          <p:nvPr>
            <p:ph type="body" sz="quarter" idx="11" hasCustomPrompt="1"/>
          </p:nvPr>
        </p:nvSpPr>
        <p:spPr bwMode="gray">
          <a:xfrm>
            <a:off x="604838" y="6053286"/>
            <a:ext cx="5465762" cy="323850"/>
          </a:xfrm>
        </p:spPr>
        <p:txBody>
          <a:bodyPr anchor="b" anchorCtr="0"/>
          <a:lstStyle>
            <a:lvl1pPr>
              <a:spcBef>
                <a:spcPts val="0"/>
              </a:spcBef>
              <a:defRPr sz="2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date</a:t>
            </a:r>
          </a:p>
        </p:txBody>
      </p:sp>
      <p:sp>
        <p:nvSpPr>
          <p:cNvPr id="15" name="Textplatzhalter 13">
            <a:extLst>
              <a:ext uri="{FF2B5EF4-FFF2-40B4-BE49-F238E27FC236}">
                <a16:creationId xmlns:a16="http://schemas.microsoft.com/office/drawing/2014/main" id="{9ADF1D7A-3F46-13CC-CD20-EB8601FA9F33}"/>
              </a:ext>
            </a:extLst>
          </p:cNvPr>
          <p:cNvSpPr>
            <a:spLocks noGrp="1"/>
          </p:cNvSpPr>
          <p:nvPr>
            <p:ph type="body" sz="quarter" idx="12" hasCustomPrompt="1"/>
          </p:nvPr>
        </p:nvSpPr>
        <p:spPr bwMode="gray">
          <a:xfrm>
            <a:off x="6311900" y="6053286"/>
            <a:ext cx="5461243" cy="323850"/>
          </a:xfrm>
        </p:spPr>
        <p:txBody>
          <a:bodyPr anchor="b" anchorCtr="0"/>
          <a:lstStyle>
            <a:lvl1pPr algn="r">
              <a:spcBef>
                <a:spcPts val="0"/>
              </a:spcBef>
              <a:defRPr sz="2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presenter</a:t>
            </a:r>
          </a:p>
        </p:txBody>
      </p:sp>
    </p:spTree>
    <p:extLst>
      <p:ext uri="{BB962C8B-B14F-4D97-AF65-F5344CB8AC3E}">
        <p14:creationId xmlns:p14="http://schemas.microsoft.com/office/powerpoint/2010/main" val="3192685685"/>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 Title slide, big image (dark)">
    <p:spTree>
      <p:nvGrpSpPr>
        <p:cNvPr id="1" name=""/>
        <p:cNvGrpSpPr/>
        <p:nvPr/>
      </p:nvGrpSpPr>
      <p:grpSpPr>
        <a:xfrm>
          <a:off x="0" y="0"/>
          <a:ext cx="0" cy="0"/>
          <a:chOff x="0" y="0"/>
          <a:chExt cx="0" cy="0"/>
        </a:xfrm>
      </p:grpSpPr>
      <p:sp>
        <p:nvSpPr>
          <p:cNvPr id="11" name="Bildplatzhalter 10">
            <a:extLst>
              <a:ext uri="{FF2B5EF4-FFF2-40B4-BE49-F238E27FC236}">
                <a16:creationId xmlns:a16="http://schemas.microsoft.com/office/drawing/2014/main" id="{F8DF86A3-7A96-FC1B-5B27-FE7C98AB0DC6}"/>
              </a:ext>
            </a:extLst>
          </p:cNvPr>
          <p:cNvSpPr>
            <a:spLocks noGrp="1"/>
          </p:cNvSpPr>
          <p:nvPr>
            <p:ph type="pic" sz="quarter" idx="10"/>
          </p:nvPr>
        </p:nvSpPr>
        <p:spPr bwMode="gray">
          <a:xfrm>
            <a:off x="0" y="1612900"/>
            <a:ext cx="12192001" cy="5245100"/>
          </a:xfrm>
          <a:solidFill>
            <a:schemeClr val="accent4"/>
          </a:solidFill>
        </p:spPr>
        <p:txBody>
          <a:bodyPr/>
          <a:lstStyle/>
          <a:p>
            <a:r>
              <a:rPr lang="en-US" noProof="0"/>
              <a:t>Click icon to add picture</a:t>
            </a:r>
            <a:endParaRPr lang="en-US" noProof="0" dirty="0"/>
          </a:p>
        </p:txBody>
      </p:sp>
      <p:sp>
        <p:nvSpPr>
          <p:cNvPr id="2" name="Titel 1">
            <a:extLst>
              <a:ext uri="{FF2B5EF4-FFF2-40B4-BE49-F238E27FC236}">
                <a16:creationId xmlns:a16="http://schemas.microsoft.com/office/drawing/2014/main" id="{5304B24E-D992-5401-CB6C-198F276AA865}"/>
              </a:ext>
            </a:extLst>
          </p:cNvPr>
          <p:cNvSpPr>
            <a:spLocks noGrp="1"/>
          </p:cNvSpPr>
          <p:nvPr>
            <p:ph type="ctrTitle" hasCustomPrompt="1"/>
          </p:nvPr>
        </p:nvSpPr>
        <p:spPr bwMode="gray">
          <a:xfrm>
            <a:off x="604838" y="2605483"/>
            <a:ext cx="7366000" cy="1938992"/>
          </a:xfrm>
        </p:spPr>
        <p:txBody>
          <a:bodyPr anchor="t" anchorCtr="0"/>
          <a:lstStyle>
            <a:lvl1pPr algn="l">
              <a:lnSpc>
                <a:spcPct val="90000"/>
              </a:lnSpc>
              <a:defRPr sz="7000">
                <a:solidFill>
                  <a:schemeClr val="bg1"/>
                </a:solidFill>
              </a:defRPr>
            </a:lvl1pPr>
          </a:lstStyle>
          <a:p>
            <a:r>
              <a:rPr lang="en-US" noProof="0" dirty="0"/>
              <a:t>Click to edit presentation title</a:t>
            </a:r>
          </a:p>
        </p:txBody>
      </p:sp>
      <p:pic>
        <p:nvPicPr>
          <p:cNvPr id="7" name="Grafik 6">
            <a:extLst>
              <a:ext uri="{FF2B5EF4-FFF2-40B4-BE49-F238E27FC236}">
                <a16:creationId xmlns:a16="http://schemas.microsoft.com/office/drawing/2014/main" id="{5D163B82-7E89-D143-FB70-FCB8F879CB6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gray">
          <a:xfrm>
            <a:off x="352316" y="99676"/>
            <a:ext cx="2412000" cy="859996"/>
          </a:xfrm>
          <a:prstGeom prst="rect">
            <a:avLst/>
          </a:prstGeom>
        </p:spPr>
      </p:pic>
      <p:sp>
        <p:nvSpPr>
          <p:cNvPr id="14" name="Textplatzhalter 13">
            <a:extLst>
              <a:ext uri="{FF2B5EF4-FFF2-40B4-BE49-F238E27FC236}">
                <a16:creationId xmlns:a16="http://schemas.microsoft.com/office/drawing/2014/main" id="{0B7E4A66-D928-B994-D2DE-B15BC18FDBB4}"/>
              </a:ext>
            </a:extLst>
          </p:cNvPr>
          <p:cNvSpPr>
            <a:spLocks noGrp="1"/>
          </p:cNvSpPr>
          <p:nvPr>
            <p:ph type="body" sz="quarter" idx="11" hasCustomPrompt="1"/>
          </p:nvPr>
        </p:nvSpPr>
        <p:spPr bwMode="gray">
          <a:xfrm>
            <a:off x="604838" y="6053286"/>
            <a:ext cx="5465762" cy="323850"/>
          </a:xfrm>
        </p:spPr>
        <p:txBody>
          <a:bodyPr anchor="b" anchorCtr="0"/>
          <a:lstStyle>
            <a:lvl1pPr>
              <a:spcBef>
                <a:spcPts val="0"/>
              </a:spcBef>
              <a:defRPr sz="2000" b="0">
                <a:solidFill>
                  <a:schemeClr val="bg1"/>
                </a:solidFill>
              </a:defRPr>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date</a:t>
            </a:r>
          </a:p>
        </p:txBody>
      </p:sp>
      <p:sp>
        <p:nvSpPr>
          <p:cNvPr id="15" name="Textplatzhalter 13">
            <a:extLst>
              <a:ext uri="{FF2B5EF4-FFF2-40B4-BE49-F238E27FC236}">
                <a16:creationId xmlns:a16="http://schemas.microsoft.com/office/drawing/2014/main" id="{9ADF1D7A-3F46-13CC-CD20-EB8601FA9F33}"/>
              </a:ext>
            </a:extLst>
          </p:cNvPr>
          <p:cNvSpPr>
            <a:spLocks noGrp="1"/>
          </p:cNvSpPr>
          <p:nvPr>
            <p:ph type="body" sz="quarter" idx="12" hasCustomPrompt="1"/>
          </p:nvPr>
        </p:nvSpPr>
        <p:spPr bwMode="gray">
          <a:xfrm>
            <a:off x="6311900" y="6053286"/>
            <a:ext cx="5461243" cy="323850"/>
          </a:xfrm>
        </p:spPr>
        <p:txBody>
          <a:bodyPr anchor="b" anchorCtr="0"/>
          <a:lstStyle>
            <a:lvl1pPr algn="r">
              <a:spcBef>
                <a:spcPts val="0"/>
              </a:spcBef>
              <a:defRPr sz="2000" b="0">
                <a:solidFill>
                  <a:schemeClr val="bg1"/>
                </a:solidFill>
              </a:defRPr>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presenter</a:t>
            </a:r>
          </a:p>
        </p:txBody>
      </p:sp>
    </p:spTree>
    <p:extLst>
      <p:ext uri="{BB962C8B-B14F-4D97-AF65-F5344CB8AC3E}">
        <p14:creationId xmlns:p14="http://schemas.microsoft.com/office/powerpoint/2010/main" val="237360511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 Title slide, image fullsize (light)">
    <p:spTree>
      <p:nvGrpSpPr>
        <p:cNvPr id="1" name=""/>
        <p:cNvGrpSpPr/>
        <p:nvPr/>
      </p:nvGrpSpPr>
      <p:grpSpPr>
        <a:xfrm>
          <a:off x="0" y="0"/>
          <a:ext cx="0" cy="0"/>
          <a:chOff x="0" y="0"/>
          <a:chExt cx="0" cy="0"/>
        </a:xfrm>
      </p:grpSpPr>
      <p:sp>
        <p:nvSpPr>
          <p:cNvPr id="11" name="Bildplatzhalter 10">
            <a:extLst>
              <a:ext uri="{FF2B5EF4-FFF2-40B4-BE49-F238E27FC236}">
                <a16:creationId xmlns:a16="http://schemas.microsoft.com/office/drawing/2014/main" id="{F8DF86A3-7A96-FC1B-5B27-FE7C98AB0DC6}"/>
              </a:ext>
            </a:extLst>
          </p:cNvPr>
          <p:cNvSpPr>
            <a:spLocks noGrp="1"/>
          </p:cNvSpPr>
          <p:nvPr>
            <p:ph type="pic" sz="quarter" idx="10"/>
          </p:nvPr>
        </p:nvSpPr>
        <p:spPr bwMode="gray">
          <a:xfrm>
            <a:off x="0" y="0"/>
            <a:ext cx="12192001" cy="6858000"/>
          </a:xfrm>
          <a:solidFill>
            <a:schemeClr val="bg2"/>
          </a:solidFill>
        </p:spPr>
        <p:txBody>
          <a:bodyPr/>
          <a:lstStyle/>
          <a:p>
            <a:r>
              <a:rPr lang="en-US" noProof="0"/>
              <a:t>Click icon to add picture</a:t>
            </a:r>
            <a:endParaRPr lang="en-US" noProof="0" dirty="0"/>
          </a:p>
        </p:txBody>
      </p:sp>
      <p:sp>
        <p:nvSpPr>
          <p:cNvPr id="2" name="Titel 1">
            <a:extLst>
              <a:ext uri="{FF2B5EF4-FFF2-40B4-BE49-F238E27FC236}">
                <a16:creationId xmlns:a16="http://schemas.microsoft.com/office/drawing/2014/main" id="{5304B24E-D992-5401-CB6C-198F276AA865}"/>
              </a:ext>
            </a:extLst>
          </p:cNvPr>
          <p:cNvSpPr>
            <a:spLocks noGrp="1"/>
          </p:cNvSpPr>
          <p:nvPr>
            <p:ph type="ctrTitle" hasCustomPrompt="1"/>
          </p:nvPr>
        </p:nvSpPr>
        <p:spPr bwMode="gray">
          <a:xfrm>
            <a:off x="604838" y="2605483"/>
            <a:ext cx="7366000" cy="1938992"/>
          </a:xfrm>
        </p:spPr>
        <p:txBody>
          <a:bodyPr anchor="t" anchorCtr="0"/>
          <a:lstStyle>
            <a:lvl1pPr algn="l">
              <a:lnSpc>
                <a:spcPct val="90000"/>
              </a:lnSpc>
              <a:defRPr sz="7000"/>
            </a:lvl1pPr>
          </a:lstStyle>
          <a:p>
            <a:r>
              <a:rPr lang="en-US" noProof="0" dirty="0"/>
              <a:t>Click to edit presentation title</a:t>
            </a:r>
          </a:p>
        </p:txBody>
      </p:sp>
      <p:sp>
        <p:nvSpPr>
          <p:cNvPr id="14" name="Textplatzhalter 13">
            <a:extLst>
              <a:ext uri="{FF2B5EF4-FFF2-40B4-BE49-F238E27FC236}">
                <a16:creationId xmlns:a16="http://schemas.microsoft.com/office/drawing/2014/main" id="{0B7E4A66-D928-B994-D2DE-B15BC18FDBB4}"/>
              </a:ext>
            </a:extLst>
          </p:cNvPr>
          <p:cNvSpPr>
            <a:spLocks noGrp="1"/>
          </p:cNvSpPr>
          <p:nvPr>
            <p:ph type="body" sz="quarter" idx="11" hasCustomPrompt="1"/>
          </p:nvPr>
        </p:nvSpPr>
        <p:spPr bwMode="gray">
          <a:xfrm>
            <a:off x="604838" y="6053286"/>
            <a:ext cx="5465762" cy="323850"/>
          </a:xfrm>
        </p:spPr>
        <p:txBody>
          <a:bodyPr anchor="b" anchorCtr="0"/>
          <a:lstStyle>
            <a:lvl1pPr>
              <a:spcBef>
                <a:spcPts val="0"/>
              </a:spcBef>
              <a:defRPr sz="2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date</a:t>
            </a:r>
          </a:p>
        </p:txBody>
      </p:sp>
      <p:sp>
        <p:nvSpPr>
          <p:cNvPr id="15" name="Textplatzhalter 13">
            <a:extLst>
              <a:ext uri="{FF2B5EF4-FFF2-40B4-BE49-F238E27FC236}">
                <a16:creationId xmlns:a16="http://schemas.microsoft.com/office/drawing/2014/main" id="{9ADF1D7A-3F46-13CC-CD20-EB8601FA9F33}"/>
              </a:ext>
            </a:extLst>
          </p:cNvPr>
          <p:cNvSpPr>
            <a:spLocks noGrp="1"/>
          </p:cNvSpPr>
          <p:nvPr>
            <p:ph type="body" sz="quarter" idx="12" hasCustomPrompt="1"/>
          </p:nvPr>
        </p:nvSpPr>
        <p:spPr bwMode="gray">
          <a:xfrm>
            <a:off x="6311900" y="6053286"/>
            <a:ext cx="5461243" cy="323850"/>
          </a:xfrm>
        </p:spPr>
        <p:txBody>
          <a:bodyPr anchor="b" anchorCtr="0"/>
          <a:lstStyle>
            <a:lvl1pPr algn="r">
              <a:spcBef>
                <a:spcPts val="0"/>
              </a:spcBef>
              <a:defRPr sz="2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presenter</a:t>
            </a:r>
          </a:p>
        </p:txBody>
      </p:sp>
      <p:sp>
        <p:nvSpPr>
          <p:cNvPr id="6" name="Textplatzhalter 13">
            <a:extLst>
              <a:ext uri="{FF2B5EF4-FFF2-40B4-BE49-F238E27FC236}">
                <a16:creationId xmlns:a16="http://schemas.microsoft.com/office/drawing/2014/main" id="{41EBCD48-B006-0C98-9BD5-283845763F78}"/>
              </a:ext>
            </a:extLst>
          </p:cNvPr>
          <p:cNvSpPr>
            <a:spLocks noGrp="1" noChangeAspect="1"/>
          </p:cNvSpPr>
          <p:nvPr>
            <p:ph type="body" sz="quarter" idx="14"/>
          </p:nvPr>
        </p:nvSpPr>
        <p:spPr bwMode="gray">
          <a:xfrm>
            <a:off x="352800" y="100800"/>
            <a:ext cx="2412000" cy="860400"/>
          </a:xfrm>
          <a:blipFill>
            <a:blip r:embed="rId2">
              <a:extLst>
                <a:ext uri="{96DAC541-7B7A-43D3-8B79-37D633B846F1}">
                  <asvg:svgBlip xmlns:asvg="http://schemas.microsoft.com/office/drawing/2016/SVG/main" r:embed="rId3"/>
                </a:ext>
              </a:extLst>
            </a:blip>
            <a:stretch>
              <a:fillRect/>
            </a:stretch>
          </a:blipFill>
          <a:ln w="0">
            <a:solidFill>
              <a:schemeClr val="bg1">
                <a:alpha val="0"/>
              </a:schemeClr>
            </a:solidFill>
          </a:ln>
        </p:spPr>
        <p:txBody>
          <a:bodyPr anchor="t" anchorCtr="0"/>
          <a:lstStyle>
            <a:lvl1pPr>
              <a:spcBef>
                <a:spcPts val="0"/>
              </a:spcBef>
              <a:defRPr sz="100" b="0">
                <a:noFill/>
              </a:defRPr>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Master text styles</a:t>
            </a:r>
          </a:p>
        </p:txBody>
      </p:sp>
    </p:spTree>
    <p:extLst>
      <p:ext uri="{BB962C8B-B14F-4D97-AF65-F5344CB8AC3E}">
        <p14:creationId xmlns:p14="http://schemas.microsoft.com/office/powerpoint/2010/main" val="96676438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 Title slide, image fullsize (dark)">
    <p:spTree>
      <p:nvGrpSpPr>
        <p:cNvPr id="1" name=""/>
        <p:cNvGrpSpPr/>
        <p:nvPr/>
      </p:nvGrpSpPr>
      <p:grpSpPr>
        <a:xfrm>
          <a:off x="0" y="0"/>
          <a:ext cx="0" cy="0"/>
          <a:chOff x="0" y="0"/>
          <a:chExt cx="0" cy="0"/>
        </a:xfrm>
      </p:grpSpPr>
      <p:sp>
        <p:nvSpPr>
          <p:cNvPr id="11" name="Bildplatzhalter 10">
            <a:extLst>
              <a:ext uri="{FF2B5EF4-FFF2-40B4-BE49-F238E27FC236}">
                <a16:creationId xmlns:a16="http://schemas.microsoft.com/office/drawing/2014/main" id="{F8DF86A3-7A96-FC1B-5B27-FE7C98AB0DC6}"/>
              </a:ext>
            </a:extLst>
          </p:cNvPr>
          <p:cNvSpPr>
            <a:spLocks noGrp="1"/>
          </p:cNvSpPr>
          <p:nvPr>
            <p:ph type="pic" sz="quarter" idx="10"/>
          </p:nvPr>
        </p:nvSpPr>
        <p:spPr bwMode="gray">
          <a:xfrm>
            <a:off x="0" y="0"/>
            <a:ext cx="12192001" cy="6858000"/>
          </a:xfrm>
          <a:solidFill>
            <a:schemeClr val="accent4"/>
          </a:solidFill>
        </p:spPr>
        <p:txBody>
          <a:bodyPr/>
          <a:lstStyle/>
          <a:p>
            <a:r>
              <a:rPr lang="en-US" noProof="0"/>
              <a:t>Click icon to add picture</a:t>
            </a:r>
            <a:endParaRPr lang="en-US" noProof="0" dirty="0"/>
          </a:p>
        </p:txBody>
      </p:sp>
      <p:sp>
        <p:nvSpPr>
          <p:cNvPr id="2" name="Titel 1">
            <a:extLst>
              <a:ext uri="{FF2B5EF4-FFF2-40B4-BE49-F238E27FC236}">
                <a16:creationId xmlns:a16="http://schemas.microsoft.com/office/drawing/2014/main" id="{5304B24E-D992-5401-CB6C-198F276AA865}"/>
              </a:ext>
            </a:extLst>
          </p:cNvPr>
          <p:cNvSpPr>
            <a:spLocks noGrp="1"/>
          </p:cNvSpPr>
          <p:nvPr>
            <p:ph type="ctrTitle" hasCustomPrompt="1"/>
          </p:nvPr>
        </p:nvSpPr>
        <p:spPr bwMode="gray">
          <a:xfrm>
            <a:off x="604838" y="2605483"/>
            <a:ext cx="7366000" cy="1938992"/>
          </a:xfrm>
        </p:spPr>
        <p:txBody>
          <a:bodyPr anchor="t" anchorCtr="0"/>
          <a:lstStyle>
            <a:lvl1pPr algn="l">
              <a:lnSpc>
                <a:spcPct val="90000"/>
              </a:lnSpc>
              <a:defRPr sz="7000">
                <a:solidFill>
                  <a:schemeClr val="bg1"/>
                </a:solidFill>
              </a:defRPr>
            </a:lvl1pPr>
          </a:lstStyle>
          <a:p>
            <a:r>
              <a:rPr lang="en-US" noProof="0" dirty="0"/>
              <a:t>Click to edit presentation title</a:t>
            </a:r>
          </a:p>
        </p:txBody>
      </p:sp>
      <p:sp>
        <p:nvSpPr>
          <p:cNvPr id="14" name="Textplatzhalter 13">
            <a:extLst>
              <a:ext uri="{FF2B5EF4-FFF2-40B4-BE49-F238E27FC236}">
                <a16:creationId xmlns:a16="http://schemas.microsoft.com/office/drawing/2014/main" id="{0B7E4A66-D928-B994-D2DE-B15BC18FDBB4}"/>
              </a:ext>
            </a:extLst>
          </p:cNvPr>
          <p:cNvSpPr>
            <a:spLocks noGrp="1"/>
          </p:cNvSpPr>
          <p:nvPr>
            <p:ph type="body" sz="quarter" idx="11" hasCustomPrompt="1"/>
          </p:nvPr>
        </p:nvSpPr>
        <p:spPr bwMode="gray">
          <a:xfrm>
            <a:off x="604838" y="6053286"/>
            <a:ext cx="5465762" cy="323850"/>
          </a:xfrm>
        </p:spPr>
        <p:txBody>
          <a:bodyPr anchor="b" anchorCtr="0"/>
          <a:lstStyle>
            <a:lvl1pPr>
              <a:spcBef>
                <a:spcPts val="0"/>
              </a:spcBef>
              <a:defRPr sz="2000" b="0">
                <a:solidFill>
                  <a:schemeClr val="bg1"/>
                </a:solidFill>
              </a:defRPr>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date</a:t>
            </a:r>
          </a:p>
        </p:txBody>
      </p:sp>
      <p:sp>
        <p:nvSpPr>
          <p:cNvPr id="15" name="Textplatzhalter 13">
            <a:extLst>
              <a:ext uri="{FF2B5EF4-FFF2-40B4-BE49-F238E27FC236}">
                <a16:creationId xmlns:a16="http://schemas.microsoft.com/office/drawing/2014/main" id="{9ADF1D7A-3F46-13CC-CD20-EB8601FA9F33}"/>
              </a:ext>
            </a:extLst>
          </p:cNvPr>
          <p:cNvSpPr>
            <a:spLocks noGrp="1"/>
          </p:cNvSpPr>
          <p:nvPr>
            <p:ph type="body" sz="quarter" idx="12" hasCustomPrompt="1"/>
          </p:nvPr>
        </p:nvSpPr>
        <p:spPr bwMode="gray">
          <a:xfrm>
            <a:off x="6311900" y="6053286"/>
            <a:ext cx="5461243" cy="323850"/>
          </a:xfrm>
        </p:spPr>
        <p:txBody>
          <a:bodyPr anchor="b" anchorCtr="0"/>
          <a:lstStyle>
            <a:lvl1pPr algn="r">
              <a:spcBef>
                <a:spcPts val="0"/>
              </a:spcBef>
              <a:defRPr sz="2000" b="0">
                <a:solidFill>
                  <a:schemeClr val="bg1"/>
                </a:solidFill>
              </a:defRPr>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presenter</a:t>
            </a:r>
          </a:p>
        </p:txBody>
      </p:sp>
      <p:sp>
        <p:nvSpPr>
          <p:cNvPr id="5" name="Textplatzhalter 13">
            <a:extLst>
              <a:ext uri="{FF2B5EF4-FFF2-40B4-BE49-F238E27FC236}">
                <a16:creationId xmlns:a16="http://schemas.microsoft.com/office/drawing/2014/main" id="{40DFE8E3-1CCB-60F7-BA49-8388D9D9AB40}"/>
              </a:ext>
            </a:extLst>
          </p:cNvPr>
          <p:cNvSpPr>
            <a:spLocks noGrp="1" noChangeAspect="1"/>
          </p:cNvSpPr>
          <p:nvPr>
            <p:ph type="body" sz="quarter" idx="14"/>
          </p:nvPr>
        </p:nvSpPr>
        <p:spPr bwMode="gray">
          <a:xfrm>
            <a:off x="352800" y="100800"/>
            <a:ext cx="2412000" cy="860400"/>
          </a:xfrm>
          <a:blipFill>
            <a:blip r:embed="rId2">
              <a:extLst>
                <a:ext uri="{96DAC541-7B7A-43D3-8B79-37D633B846F1}">
                  <asvg:svgBlip xmlns:asvg="http://schemas.microsoft.com/office/drawing/2016/SVG/main" r:embed="rId3"/>
                </a:ext>
              </a:extLst>
            </a:blip>
            <a:stretch>
              <a:fillRect/>
            </a:stretch>
          </a:blipFill>
          <a:ln w="0">
            <a:solidFill>
              <a:schemeClr val="bg1">
                <a:alpha val="0"/>
              </a:schemeClr>
            </a:solidFill>
          </a:ln>
        </p:spPr>
        <p:txBody>
          <a:bodyPr anchor="t" anchorCtr="0"/>
          <a:lstStyle>
            <a:lvl1pPr>
              <a:spcBef>
                <a:spcPts val="0"/>
              </a:spcBef>
              <a:defRPr sz="100" b="0">
                <a:noFill/>
              </a:defRPr>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Master text styles</a:t>
            </a:r>
          </a:p>
        </p:txBody>
      </p:sp>
    </p:spTree>
    <p:extLst>
      <p:ext uri="{BB962C8B-B14F-4D97-AF65-F5344CB8AC3E}">
        <p14:creationId xmlns:p14="http://schemas.microsoft.com/office/powerpoint/2010/main" val="4126944632"/>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 Title slide basic 0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04B24E-D992-5401-CB6C-198F276AA865}"/>
              </a:ext>
            </a:extLst>
          </p:cNvPr>
          <p:cNvSpPr>
            <a:spLocks noGrp="1"/>
          </p:cNvSpPr>
          <p:nvPr>
            <p:ph type="ctrTitle" hasCustomPrompt="1"/>
          </p:nvPr>
        </p:nvSpPr>
        <p:spPr bwMode="gray">
          <a:xfrm>
            <a:off x="604837" y="2605483"/>
            <a:ext cx="9496426" cy="1938992"/>
          </a:xfrm>
        </p:spPr>
        <p:txBody>
          <a:bodyPr anchor="t" anchorCtr="0"/>
          <a:lstStyle>
            <a:lvl1pPr algn="l">
              <a:lnSpc>
                <a:spcPct val="90000"/>
              </a:lnSpc>
              <a:defRPr sz="7000"/>
            </a:lvl1pPr>
          </a:lstStyle>
          <a:p>
            <a:r>
              <a:rPr lang="en-US" noProof="0" dirty="0"/>
              <a:t>Click to edit presentation title</a:t>
            </a:r>
          </a:p>
        </p:txBody>
      </p:sp>
      <p:pic>
        <p:nvPicPr>
          <p:cNvPr id="7" name="Grafik 6">
            <a:extLst>
              <a:ext uri="{FF2B5EF4-FFF2-40B4-BE49-F238E27FC236}">
                <a16:creationId xmlns:a16="http://schemas.microsoft.com/office/drawing/2014/main" id="{5D163B82-7E89-D143-FB70-FCB8F879CB6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gray">
          <a:xfrm>
            <a:off x="352316" y="99676"/>
            <a:ext cx="2412000" cy="859996"/>
          </a:xfrm>
          <a:prstGeom prst="rect">
            <a:avLst/>
          </a:prstGeom>
        </p:spPr>
      </p:pic>
      <p:sp>
        <p:nvSpPr>
          <p:cNvPr id="14" name="Textplatzhalter 13">
            <a:extLst>
              <a:ext uri="{FF2B5EF4-FFF2-40B4-BE49-F238E27FC236}">
                <a16:creationId xmlns:a16="http://schemas.microsoft.com/office/drawing/2014/main" id="{0B7E4A66-D928-B994-D2DE-B15BC18FDBB4}"/>
              </a:ext>
            </a:extLst>
          </p:cNvPr>
          <p:cNvSpPr>
            <a:spLocks noGrp="1"/>
          </p:cNvSpPr>
          <p:nvPr>
            <p:ph type="body" sz="quarter" idx="11" hasCustomPrompt="1"/>
          </p:nvPr>
        </p:nvSpPr>
        <p:spPr bwMode="gray">
          <a:xfrm>
            <a:off x="604838" y="6053286"/>
            <a:ext cx="5465762" cy="323850"/>
          </a:xfrm>
        </p:spPr>
        <p:txBody>
          <a:bodyPr anchor="b" anchorCtr="0"/>
          <a:lstStyle>
            <a:lvl1pPr>
              <a:spcBef>
                <a:spcPts val="0"/>
              </a:spcBef>
              <a:defRPr sz="2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date</a:t>
            </a:r>
          </a:p>
        </p:txBody>
      </p:sp>
      <p:sp>
        <p:nvSpPr>
          <p:cNvPr id="15" name="Textplatzhalter 13">
            <a:extLst>
              <a:ext uri="{FF2B5EF4-FFF2-40B4-BE49-F238E27FC236}">
                <a16:creationId xmlns:a16="http://schemas.microsoft.com/office/drawing/2014/main" id="{9ADF1D7A-3F46-13CC-CD20-EB8601FA9F33}"/>
              </a:ext>
            </a:extLst>
          </p:cNvPr>
          <p:cNvSpPr>
            <a:spLocks noGrp="1"/>
          </p:cNvSpPr>
          <p:nvPr>
            <p:ph type="body" sz="quarter" idx="12" hasCustomPrompt="1"/>
          </p:nvPr>
        </p:nvSpPr>
        <p:spPr bwMode="gray">
          <a:xfrm>
            <a:off x="6311900" y="6053286"/>
            <a:ext cx="5462050" cy="323850"/>
          </a:xfrm>
        </p:spPr>
        <p:txBody>
          <a:bodyPr anchor="b" anchorCtr="0"/>
          <a:lstStyle>
            <a:lvl1pPr algn="r">
              <a:spcBef>
                <a:spcPts val="0"/>
              </a:spcBef>
              <a:defRPr sz="2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presenter</a:t>
            </a:r>
          </a:p>
        </p:txBody>
      </p:sp>
    </p:spTree>
    <p:extLst>
      <p:ext uri="{BB962C8B-B14F-4D97-AF65-F5344CB8AC3E}">
        <p14:creationId xmlns:p14="http://schemas.microsoft.com/office/powerpoint/2010/main" val="309871425"/>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 Title slide basic 0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04B24E-D992-5401-CB6C-198F276AA865}"/>
              </a:ext>
            </a:extLst>
          </p:cNvPr>
          <p:cNvSpPr>
            <a:spLocks noGrp="1"/>
          </p:cNvSpPr>
          <p:nvPr>
            <p:ph type="ctrTitle" hasCustomPrompt="1"/>
          </p:nvPr>
        </p:nvSpPr>
        <p:spPr bwMode="gray">
          <a:xfrm>
            <a:off x="604837" y="2605483"/>
            <a:ext cx="9496426" cy="1938992"/>
          </a:xfrm>
        </p:spPr>
        <p:txBody>
          <a:bodyPr anchor="t" anchorCtr="0"/>
          <a:lstStyle>
            <a:lvl1pPr algn="l">
              <a:lnSpc>
                <a:spcPct val="90000"/>
              </a:lnSpc>
              <a:defRPr sz="7000">
                <a:gradFill>
                  <a:gsLst>
                    <a:gs pos="0">
                      <a:schemeClr val="accent2"/>
                    </a:gs>
                    <a:gs pos="56000">
                      <a:srgbClr val="FF6600"/>
                    </a:gs>
                  </a:gsLst>
                  <a:lin ang="0" scaled="0"/>
                </a:gradFill>
              </a:defRPr>
            </a:lvl1pPr>
          </a:lstStyle>
          <a:p>
            <a:r>
              <a:rPr lang="en-US" noProof="0" dirty="0"/>
              <a:t>Click to edit presentation title</a:t>
            </a:r>
          </a:p>
        </p:txBody>
      </p:sp>
      <p:pic>
        <p:nvPicPr>
          <p:cNvPr id="7" name="Grafik 6">
            <a:extLst>
              <a:ext uri="{FF2B5EF4-FFF2-40B4-BE49-F238E27FC236}">
                <a16:creationId xmlns:a16="http://schemas.microsoft.com/office/drawing/2014/main" id="{5D163B82-7E89-D143-FB70-FCB8F879CB6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gray">
          <a:xfrm>
            <a:off x="352316" y="99676"/>
            <a:ext cx="2412000" cy="859996"/>
          </a:xfrm>
          <a:prstGeom prst="rect">
            <a:avLst/>
          </a:prstGeom>
        </p:spPr>
      </p:pic>
      <p:sp>
        <p:nvSpPr>
          <p:cNvPr id="14" name="Textplatzhalter 13">
            <a:extLst>
              <a:ext uri="{FF2B5EF4-FFF2-40B4-BE49-F238E27FC236}">
                <a16:creationId xmlns:a16="http://schemas.microsoft.com/office/drawing/2014/main" id="{0B7E4A66-D928-B994-D2DE-B15BC18FDBB4}"/>
              </a:ext>
            </a:extLst>
          </p:cNvPr>
          <p:cNvSpPr>
            <a:spLocks noGrp="1"/>
          </p:cNvSpPr>
          <p:nvPr>
            <p:ph type="body" sz="quarter" idx="11" hasCustomPrompt="1"/>
          </p:nvPr>
        </p:nvSpPr>
        <p:spPr bwMode="gray">
          <a:xfrm>
            <a:off x="604838" y="6053286"/>
            <a:ext cx="5465762" cy="323850"/>
          </a:xfrm>
        </p:spPr>
        <p:txBody>
          <a:bodyPr anchor="b" anchorCtr="0"/>
          <a:lstStyle>
            <a:lvl1pPr>
              <a:spcBef>
                <a:spcPts val="0"/>
              </a:spcBef>
              <a:defRPr sz="2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date</a:t>
            </a:r>
          </a:p>
        </p:txBody>
      </p:sp>
      <p:sp>
        <p:nvSpPr>
          <p:cNvPr id="15" name="Textplatzhalter 13">
            <a:extLst>
              <a:ext uri="{FF2B5EF4-FFF2-40B4-BE49-F238E27FC236}">
                <a16:creationId xmlns:a16="http://schemas.microsoft.com/office/drawing/2014/main" id="{9ADF1D7A-3F46-13CC-CD20-EB8601FA9F33}"/>
              </a:ext>
            </a:extLst>
          </p:cNvPr>
          <p:cNvSpPr>
            <a:spLocks noGrp="1"/>
          </p:cNvSpPr>
          <p:nvPr>
            <p:ph type="body" sz="quarter" idx="12" hasCustomPrompt="1"/>
          </p:nvPr>
        </p:nvSpPr>
        <p:spPr bwMode="gray">
          <a:xfrm>
            <a:off x="6311900" y="6053286"/>
            <a:ext cx="5462050" cy="323850"/>
          </a:xfrm>
        </p:spPr>
        <p:txBody>
          <a:bodyPr anchor="b" anchorCtr="0"/>
          <a:lstStyle>
            <a:lvl1pPr algn="r">
              <a:spcBef>
                <a:spcPts val="0"/>
              </a:spcBef>
              <a:defRPr sz="2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presenter</a:t>
            </a:r>
          </a:p>
        </p:txBody>
      </p:sp>
    </p:spTree>
    <p:extLst>
      <p:ext uri="{BB962C8B-B14F-4D97-AF65-F5344CB8AC3E}">
        <p14:creationId xmlns:p14="http://schemas.microsoft.com/office/powerpoint/2010/main" val="329135074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 Agenda with images 0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a:xfrm>
            <a:off x="604838" y="388939"/>
            <a:ext cx="9496162" cy="877163"/>
          </a:xfrm>
        </p:spPr>
        <p:txBody>
          <a:bodyPr/>
          <a:lstStyle>
            <a:lvl1pPr>
              <a:defRPr sz="6000"/>
            </a:lvl1pPr>
          </a:lstStyle>
          <a:p>
            <a:r>
              <a:rPr lang="en-US" noProof="0" dirty="0"/>
              <a:t>Click to edit agenda</a:t>
            </a:r>
          </a:p>
        </p:txBody>
      </p:sp>
      <p:sp>
        <p:nvSpPr>
          <p:cNvPr id="10" name="Bildplatzhalter 10">
            <a:extLst>
              <a:ext uri="{FF2B5EF4-FFF2-40B4-BE49-F238E27FC236}">
                <a16:creationId xmlns:a16="http://schemas.microsoft.com/office/drawing/2014/main" id="{702B4F24-F677-E799-0CBE-59CAE5C18C4A}"/>
              </a:ext>
            </a:extLst>
          </p:cNvPr>
          <p:cNvSpPr>
            <a:spLocks noGrp="1"/>
          </p:cNvSpPr>
          <p:nvPr>
            <p:ph type="pic" sz="quarter" idx="11"/>
          </p:nvPr>
        </p:nvSpPr>
        <p:spPr bwMode="gray">
          <a:xfrm>
            <a:off x="604839" y="1612900"/>
            <a:ext cx="2601515" cy="3024000"/>
          </a:xfrm>
          <a:solidFill>
            <a:schemeClr val="bg2"/>
          </a:solidFill>
        </p:spPr>
        <p:txBody>
          <a:bodyPr/>
          <a:lstStyle/>
          <a:p>
            <a:r>
              <a:rPr lang="en-US" noProof="0"/>
              <a:t>Click icon to add picture</a:t>
            </a:r>
            <a:endParaRPr lang="en-US" noProof="0" dirty="0"/>
          </a:p>
        </p:txBody>
      </p:sp>
      <p:sp>
        <p:nvSpPr>
          <p:cNvPr id="11" name="Bildplatzhalter 10">
            <a:extLst>
              <a:ext uri="{FF2B5EF4-FFF2-40B4-BE49-F238E27FC236}">
                <a16:creationId xmlns:a16="http://schemas.microsoft.com/office/drawing/2014/main" id="{A9DEF5E2-157C-DB8D-FD9C-85DAA4D87C5C}"/>
              </a:ext>
            </a:extLst>
          </p:cNvPr>
          <p:cNvSpPr>
            <a:spLocks noGrp="1"/>
          </p:cNvSpPr>
          <p:nvPr>
            <p:ph type="pic" sz="quarter" idx="12"/>
          </p:nvPr>
        </p:nvSpPr>
        <p:spPr bwMode="gray">
          <a:xfrm>
            <a:off x="3460355" y="1612900"/>
            <a:ext cx="2601515" cy="3024000"/>
          </a:xfrm>
          <a:solidFill>
            <a:schemeClr val="bg2"/>
          </a:solidFill>
        </p:spPr>
        <p:txBody>
          <a:bodyPr/>
          <a:lstStyle/>
          <a:p>
            <a:r>
              <a:rPr lang="en-US" noProof="0"/>
              <a:t>Click icon to add picture</a:t>
            </a:r>
            <a:endParaRPr lang="en-US" noProof="0" dirty="0"/>
          </a:p>
        </p:txBody>
      </p:sp>
      <p:sp>
        <p:nvSpPr>
          <p:cNvPr id="12" name="Bildplatzhalter 10">
            <a:extLst>
              <a:ext uri="{FF2B5EF4-FFF2-40B4-BE49-F238E27FC236}">
                <a16:creationId xmlns:a16="http://schemas.microsoft.com/office/drawing/2014/main" id="{D6E57C42-C79B-312E-E095-0C312DD34DC4}"/>
              </a:ext>
            </a:extLst>
          </p:cNvPr>
          <p:cNvSpPr>
            <a:spLocks noGrp="1"/>
          </p:cNvSpPr>
          <p:nvPr>
            <p:ph type="pic" sz="quarter" idx="13"/>
          </p:nvPr>
        </p:nvSpPr>
        <p:spPr bwMode="gray">
          <a:xfrm>
            <a:off x="6315870" y="1612900"/>
            <a:ext cx="2601515" cy="3024000"/>
          </a:xfrm>
          <a:solidFill>
            <a:schemeClr val="bg2"/>
          </a:solidFill>
        </p:spPr>
        <p:txBody>
          <a:bodyPr/>
          <a:lstStyle/>
          <a:p>
            <a:r>
              <a:rPr lang="en-US" noProof="0"/>
              <a:t>Click icon to add picture</a:t>
            </a:r>
            <a:endParaRPr lang="en-US" noProof="0" dirty="0"/>
          </a:p>
        </p:txBody>
      </p:sp>
      <p:sp>
        <p:nvSpPr>
          <p:cNvPr id="13" name="Bildplatzhalter 10">
            <a:extLst>
              <a:ext uri="{FF2B5EF4-FFF2-40B4-BE49-F238E27FC236}">
                <a16:creationId xmlns:a16="http://schemas.microsoft.com/office/drawing/2014/main" id="{FAC554DD-5D5E-FDC4-555A-98E4A640CF79}"/>
              </a:ext>
            </a:extLst>
          </p:cNvPr>
          <p:cNvSpPr>
            <a:spLocks noGrp="1"/>
          </p:cNvSpPr>
          <p:nvPr>
            <p:ph type="pic" sz="quarter" idx="14"/>
          </p:nvPr>
        </p:nvSpPr>
        <p:spPr bwMode="gray">
          <a:xfrm>
            <a:off x="9171385" y="1612900"/>
            <a:ext cx="2601515" cy="3024000"/>
          </a:xfrm>
          <a:solidFill>
            <a:schemeClr val="bg2"/>
          </a:solidFill>
        </p:spPr>
        <p:txBody>
          <a:bodyPr/>
          <a:lstStyle/>
          <a:p>
            <a:r>
              <a:rPr lang="en-US" noProof="0"/>
              <a:t>Click icon to add picture</a:t>
            </a:r>
            <a:endParaRPr lang="en-US" noProof="0" dirty="0"/>
          </a:p>
        </p:txBody>
      </p:sp>
      <p:sp>
        <p:nvSpPr>
          <p:cNvPr id="14" name="Textplatzhalter 13">
            <a:extLst>
              <a:ext uri="{FF2B5EF4-FFF2-40B4-BE49-F238E27FC236}">
                <a16:creationId xmlns:a16="http://schemas.microsoft.com/office/drawing/2014/main" id="{5ACC515A-DAA7-34A4-71AE-05005B1F459F}"/>
              </a:ext>
            </a:extLst>
          </p:cNvPr>
          <p:cNvSpPr>
            <a:spLocks noGrp="1"/>
          </p:cNvSpPr>
          <p:nvPr>
            <p:ph type="body" sz="quarter" idx="15" hasCustomPrompt="1"/>
          </p:nvPr>
        </p:nvSpPr>
        <p:spPr bwMode="gray">
          <a:xfrm>
            <a:off x="604838" y="5041857"/>
            <a:ext cx="2602800" cy="263149"/>
          </a:xfrm>
        </p:spPr>
        <p:txBody>
          <a:bodyPr>
            <a:spAutoFit/>
          </a:bodyPr>
          <a:lstStyle>
            <a:lvl1pPr>
              <a:spcBef>
                <a:spcPts val="0"/>
              </a:spcBef>
              <a:defRPr sz="18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agenda point</a:t>
            </a:r>
          </a:p>
        </p:txBody>
      </p:sp>
      <p:sp>
        <p:nvSpPr>
          <p:cNvPr id="15" name="Textplatzhalter 13">
            <a:extLst>
              <a:ext uri="{FF2B5EF4-FFF2-40B4-BE49-F238E27FC236}">
                <a16:creationId xmlns:a16="http://schemas.microsoft.com/office/drawing/2014/main" id="{24BF4009-A058-EE97-B3EB-D1A8B4963B72}"/>
              </a:ext>
            </a:extLst>
          </p:cNvPr>
          <p:cNvSpPr>
            <a:spLocks noGrp="1"/>
          </p:cNvSpPr>
          <p:nvPr>
            <p:ph type="body" sz="quarter" idx="16" hasCustomPrompt="1"/>
          </p:nvPr>
        </p:nvSpPr>
        <p:spPr bwMode="gray">
          <a:xfrm>
            <a:off x="3459925" y="5041857"/>
            <a:ext cx="2602800" cy="263149"/>
          </a:xfrm>
        </p:spPr>
        <p:txBody>
          <a:bodyPr>
            <a:spAutoFit/>
          </a:bodyPr>
          <a:lstStyle>
            <a:lvl1pPr>
              <a:spcBef>
                <a:spcPts val="0"/>
              </a:spcBef>
              <a:defRPr sz="18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agenda point</a:t>
            </a:r>
          </a:p>
        </p:txBody>
      </p:sp>
      <p:sp>
        <p:nvSpPr>
          <p:cNvPr id="16" name="Textplatzhalter 13">
            <a:extLst>
              <a:ext uri="{FF2B5EF4-FFF2-40B4-BE49-F238E27FC236}">
                <a16:creationId xmlns:a16="http://schemas.microsoft.com/office/drawing/2014/main" id="{669808B5-C883-44D5-3705-B8F036EB0778}"/>
              </a:ext>
            </a:extLst>
          </p:cNvPr>
          <p:cNvSpPr>
            <a:spLocks noGrp="1"/>
          </p:cNvSpPr>
          <p:nvPr>
            <p:ph type="body" sz="quarter" idx="17" hasCustomPrompt="1"/>
          </p:nvPr>
        </p:nvSpPr>
        <p:spPr bwMode="gray">
          <a:xfrm>
            <a:off x="6315012" y="5041857"/>
            <a:ext cx="2602800" cy="263149"/>
          </a:xfrm>
        </p:spPr>
        <p:txBody>
          <a:bodyPr>
            <a:spAutoFit/>
          </a:bodyPr>
          <a:lstStyle>
            <a:lvl1pPr>
              <a:spcBef>
                <a:spcPts val="0"/>
              </a:spcBef>
              <a:defRPr sz="18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agenda point</a:t>
            </a:r>
          </a:p>
        </p:txBody>
      </p:sp>
      <p:sp>
        <p:nvSpPr>
          <p:cNvPr id="17" name="Textplatzhalter 13">
            <a:extLst>
              <a:ext uri="{FF2B5EF4-FFF2-40B4-BE49-F238E27FC236}">
                <a16:creationId xmlns:a16="http://schemas.microsoft.com/office/drawing/2014/main" id="{037627C9-9223-C0C8-6CF8-90D263B096F2}"/>
              </a:ext>
            </a:extLst>
          </p:cNvPr>
          <p:cNvSpPr>
            <a:spLocks noGrp="1"/>
          </p:cNvSpPr>
          <p:nvPr>
            <p:ph type="body" sz="quarter" idx="18" hasCustomPrompt="1"/>
          </p:nvPr>
        </p:nvSpPr>
        <p:spPr bwMode="gray">
          <a:xfrm>
            <a:off x="9170100" y="5041857"/>
            <a:ext cx="2602800" cy="263149"/>
          </a:xfrm>
        </p:spPr>
        <p:txBody>
          <a:bodyPr>
            <a:spAutoFit/>
          </a:bodyPr>
          <a:lstStyle>
            <a:lvl1pPr>
              <a:spcBef>
                <a:spcPts val="0"/>
              </a:spcBef>
              <a:defRPr sz="18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agenda point</a:t>
            </a:r>
          </a:p>
        </p:txBody>
      </p:sp>
    </p:spTree>
    <p:extLst>
      <p:ext uri="{BB962C8B-B14F-4D97-AF65-F5344CB8AC3E}">
        <p14:creationId xmlns:p14="http://schemas.microsoft.com/office/powerpoint/2010/main" val="242724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 Agenda with images 0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a:xfrm>
            <a:off x="604838" y="388939"/>
            <a:ext cx="9496162" cy="877163"/>
          </a:xfrm>
        </p:spPr>
        <p:txBody>
          <a:bodyPr/>
          <a:lstStyle>
            <a:lvl1pPr>
              <a:defRPr sz="6000"/>
            </a:lvl1pPr>
          </a:lstStyle>
          <a:p>
            <a:r>
              <a:rPr lang="en-US" noProof="0" dirty="0"/>
              <a:t>Click to edit agenda</a:t>
            </a:r>
          </a:p>
        </p:txBody>
      </p:sp>
      <p:sp>
        <p:nvSpPr>
          <p:cNvPr id="10" name="Bildplatzhalter 10">
            <a:extLst>
              <a:ext uri="{FF2B5EF4-FFF2-40B4-BE49-F238E27FC236}">
                <a16:creationId xmlns:a16="http://schemas.microsoft.com/office/drawing/2014/main" id="{702B4F24-F677-E799-0CBE-59CAE5C18C4A}"/>
              </a:ext>
            </a:extLst>
          </p:cNvPr>
          <p:cNvSpPr>
            <a:spLocks noGrp="1"/>
          </p:cNvSpPr>
          <p:nvPr>
            <p:ph type="pic" sz="quarter" idx="11"/>
          </p:nvPr>
        </p:nvSpPr>
        <p:spPr bwMode="gray">
          <a:xfrm>
            <a:off x="604838" y="1612900"/>
            <a:ext cx="1987200" cy="1350000"/>
          </a:xfrm>
          <a:solidFill>
            <a:schemeClr val="bg2"/>
          </a:solidFill>
        </p:spPr>
        <p:txBody>
          <a:bodyPr/>
          <a:lstStyle/>
          <a:p>
            <a:r>
              <a:rPr lang="en-US" noProof="0"/>
              <a:t>Click icon to add picture</a:t>
            </a:r>
            <a:endParaRPr lang="en-US" noProof="0" dirty="0"/>
          </a:p>
        </p:txBody>
      </p:sp>
      <p:sp>
        <p:nvSpPr>
          <p:cNvPr id="11" name="Bildplatzhalter 10">
            <a:extLst>
              <a:ext uri="{FF2B5EF4-FFF2-40B4-BE49-F238E27FC236}">
                <a16:creationId xmlns:a16="http://schemas.microsoft.com/office/drawing/2014/main" id="{A9DEF5E2-157C-DB8D-FD9C-85DAA4D87C5C}"/>
              </a:ext>
            </a:extLst>
          </p:cNvPr>
          <p:cNvSpPr>
            <a:spLocks noGrp="1"/>
          </p:cNvSpPr>
          <p:nvPr>
            <p:ph type="pic" sz="quarter" idx="12"/>
          </p:nvPr>
        </p:nvSpPr>
        <p:spPr bwMode="gray">
          <a:xfrm>
            <a:off x="3450526" y="1612900"/>
            <a:ext cx="1987200" cy="1350000"/>
          </a:xfrm>
          <a:solidFill>
            <a:schemeClr val="bg2"/>
          </a:solidFill>
        </p:spPr>
        <p:txBody>
          <a:bodyPr/>
          <a:lstStyle/>
          <a:p>
            <a:r>
              <a:rPr lang="en-US" noProof="0"/>
              <a:t>Click icon to add picture</a:t>
            </a:r>
            <a:endParaRPr lang="en-US" noProof="0" dirty="0"/>
          </a:p>
        </p:txBody>
      </p:sp>
      <p:sp>
        <p:nvSpPr>
          <p:cNvPr id="12" name="Bildplatzhalter 10">
            <a:extLst>
              <a:ext uri="{FF2B5EF4-FFF2-40B4-BE49-F238E27FC236}">
                <a16:creationId xmlns:a16="http://schemas.microsoft.com/office/drawing/2014/main" id="{D6E57C42-C79B-312E-E095-0C312DD34DC4}"/>
              </a:ext>
            </a:extLst>
          </p:cNvPr>
          <p:cNvSpPr>
            <a:spLocks noGrp="1"/>
          </p:cNvSpPr>
          <p:nvPr>
            <p:ph type="pic" sz="quarter" idx="13"/>
          </p:nvPr>
        </p:nvSpPr>
        <p:spPr bwMode="gray">
          <a:xfrm>
            <a:off x="6296213" y="1612900"/>
            <a:ext cx="1987200" cy="1350000"/>
          </a:xfrm>
          <a:solidFill>
            <a:schemeClr val="bg2"/>
          </a:solidFill>
        </p:spPr>
        <p:txBody>
          <a:bodyPr/>
          <a:lstStyle/>
          <a:p>
            <a:r>
              <a:rPr lang="en-US" noProof="0"/>
              <a:t>Click icon to add picture</a:t>
            </a:r>
            <a:endParaRPr lang="en-US" noProof="0" dirty="0"/>
          </a:p>
        </p:txBody>
      </p:sp>
      <p:sp>
        <p:nvSpPr>
          <p:cNvPr id="13" name="Bildplatzhalter 10">
            <a:extLst>
              <a:ext uri="{FF2B5EF4-FFF2-40B4-BE49-F238E27FC236}">
                <a16:creationId xmlns:a16="http://schemas.microsoft.com/office/drawing/2014/main" id="{FAC554DD-5D5E-FDC4-555A-98E4A640CF79}"/>
              </a:ext>
            </a:extLst>
          </p:cNvPr>
          <p:cNvSpPr>
            <a:spLocks noGrp="1"/>
          </p:cNvSpPr>
          <p:nvPr>
            <p:ph type="pic" sz="quarter" idx="14"/>
          </p:nvPr>
        </p:nvSpPr>
        <p:spPr bwMode="gray">
          <a:xfrm>
            <a:off x="9141900" y="1612900"/>
            <a:ext cx="1987200" cy="1350000"/>
          </a:xfrm>
          <a:solidFill>
            <a:schemeClr val="bg2"/>
          </a:solidFill>
        </p:spPr>
        <p:txBody>
          <a:bodyPr/>
          <a:lstStyle/>
          <a:p>
            <a:r>
              <a:rPr lang="en-US" noProof="0"/>
              <a:t>Click icon to add picture</a:t>
            </a:r>
            <a:endParaRPr lang="en-US" noProof="0" dirty="0"/>
          </a:p>
        </p:txBody>
      </p:sp>
      <p:sp>
        <p:nvSpPr>
          <p:cNvPr id="14" name="Textplatzhalter 13">
            <a:extLst>
              <a:ext uri="{FF2B5EF4-FFF2-40B4-BE49-F238E27FC236}">
                <a16:creationId xmlns:a16="http://schemas.microsoft.com/office/drawing/2014/main" id="{5ACC515A-DAA7-34A4-71AE-05005B1F459F}"/>
              </a:ext>
            </a:extLst>
          </p:cNvPr>
          <p:cNvSpPr>
            <a:spLocks noGrp="1"/>
          </p:cNvSpPr>
          <p:nvPr>
            <p:ph type="body" sz="quarter" idx="15" hasCustomPrompt="1"/>
          </p:nvPr>
        </p:nvSpPr>
        <p:spPr bwMode="gray">
          <a:xfrm>
            <a:off x="604838" y="3099714"/>
            <a:ext cx="1987200" cy="526298"/>
          </a:xfrm>
        </p:spPr>
        <p:txBody>
          <a:bodyPr>
            <a:spAutoFit/>
          </a:bodyPr>
          <a:lstStyle>
            <a:lvl1pPr>
              <a:spcBef>
                <a:spcPts val="0"/>
              </a:spcBef>
              <a:defRPr sz="18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agenda point</a:t>
            </a:r>
          </a:p>
        </p:txBody>
      </p:sp>
      <p:sp>
        <p:nvSpPr>
          <p:cNvPr id="15" name="Textplatzhalter 13">
            <a:extLst>
              <a:ext uri="{FF2B5EF4-FFF2-40B4-BE49-F238E27FC236}">
                <a16:creationId xmlns:a16="http://schemas.microsoft.com/office/drawing/2014/main" id="{24BF4009-A058-EE97-B3EB-D1A8B4963B72}"/>
              </a:ext>
            </a:extLst>
          </p:cNvPr>
          <p:cNvSpPr>
            <a:spLocks noGrp="1"/>
          </p:cNvSpPr>
          <p:nvPr>
            <p:ph type="body" sz="quarter" idx="16" hasCustomPrompt="1"/>
          </p:nvPr>
        </p:nvSpPr>
        <p:spPr bwMode="gray">
          <a:xfrm>
            <a:off x="3450526" y="3099714"/>
            <a:ext cx="1987200" cy="526298"/>
          </a:xfrm>
        </p:spPr>
        <p:txBody>
          <a:bodyPr>
            <a:spAutoFit/>
          </a:bodyPr>
          <a:lstStyle>
            <a:lvl1pPr>
              <a:spcBef>
                <a:spcPts val="0"/>
              </a:spcBef>
              <a:defRPr sz="18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agenda point</a:t>
            </a:r>
          </a:p>
        </p:txBody>
      </p:sp>
      <p:sp>
        <p:nvSpPr>
          <p:cNvPr id="16" name="Textplatzhalter 13">
            <a:extLst>
              <a:ext uri="{FF2B5EF4-FFF2-40B4-BE49-F238E27FC236}">
                <a16:creationId xmlns:a16="http://schemas.microsoft.com/office/drawing/2014/main" id="{669808B5-C883-44D5-3705-B8F036EB0778}"/>
              </a:ext>
            </a:extLst>
          </p:cNvPr>
          <p:cNvSpPr>
            <a:spLocks noGrp="1"/>
          </p:cNvSpPr>
          <p:nvPr>
            <p:ph type="body" sz="quarter" idx="17" hasCustomPrompt="1"/>
          </p:nvPr>
        </p:nvSpPr>
        <p:spPr bwMode="gray">
          <a:xfrm>
            <a:off x="6296213" y="3099714"/>
            <a:ext cx="1987200" cy="526298"/>
          </a:xfrm>
        </p:spPr>
        <p:txBody>
          <a:bodyPr>
            <a:spAutoFit/>
          </a:bodyPr>
          <a:lstStyle>
            <a:lvl1pPr>
              <a:spcBef>
                <a:spcPts val="0"/>
              </a:spcBef>
              <a:defRPr sz="18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agenda point</a:t>
            </a:r>
          </a:p>
        </p:txBody>
      </p:sp>
      <p:sp>
        <p:nvSpPr>
          <p:cNvPr id="17" name="Textplatzhalter 13">
            <a:extLst>
              <a:ext uri="{FF2B5EF4-FFF2-40B4-BE49-F238E27FC236}">
                <a16:creationId xmlns:a16="http://schemas.microsoft.com/office/drawing/2014/main" id="{037627C9-9223-C0C8-6CF8-90D263B096F2}"/>
              </a:ext>
            </a:extLst>
          </p:cNvPr>
          <p:cNvSpPr>
            <a:spLocks noGrp="1"/>
          </p:cNvSpPr>
          <p:nvPr>
            <p:ph type="body" sz="quarter" idx="18" hasCustomPrompt="1"/>
          </p:nvPr>
        </p:nvSpPr>
        <p:spPr bwMode="gray">
          <a:xfrm>
            <a:off x="9141900" y="3099714"/>
            <a:ext cx="1987200" cy="526298"/>
          </a:xfrm>
        </p:spPr>
        <p:txBody>
          <a:bodyPr>
            <a:spAutoFit/>
          </a:bodyPr>
          <a:lstStyle>
            <a:lvl1pPr>
              <a:spcBef>
                <a:spcPts val="0"/>
              </a:spcBef>
              <a:defRPr sz="18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agenda point</a:t>
            </a:r>
          </a:p>
        </p:txBody>
      </p:sp>
      <p:sp>
        <p:nvSpPr>
          <p:cNvPr id="3" name="Bildplatzhalter 10">
            <a:extLst>
              <a:ext uri="{FF2B5EF4-FFF2-40B4-BE49-F238E27FC236}">
                <a16:creationId xmlns:a16="http://schemas.microsoft.com/office/drawing/2014/main" id="{C89BEAD4-DC18-A86F-BD2C-1D9A73F14271}"/>
              </a:ext>
            </a:extLst>
          </p:cNvPr>
          <p:cNvSpPr>
            <a:spLocks noGrp="1"/>
          </p:cNvSpPr>
          <p:nvPr>
            <p:ph type="pic" sz="quarter" idx="19"/>
          </p:nvPr>
        </p:nvSpPr>
        <p:spPr bwMode="gray">
          <a:xfrm>
            <a:off x="604838" y="4037554"/>
            <a:ext cx="1987200" cy="1350000"/>
          </a:xfrm>
          <a:solidFill>
            <a:schemeClr val="bg2"/>
          </a:solidFill>
        </p:spPr>
        <p:txBody>
          <a:bodyPr/>
          <a:lstStyle/>
          <a:p>
            <a:r>
              <a:rPr lang="en-US" noProof="0"/>
              <a:t>Click icon to add picture</a:t>
            </a:r>
            <a:endParaRPr lang="en-US" noProof="0" dirty="0"/>
          </a:p>
        </p:txBody>
      </p:sp>
      <p:sp>
        <p:nvSpPr>
          <p:cNvPr id="4" name="Bildplatzhalter 10">
            <a:extLst>
              <a:ext uri="{FF2B5EF4-FFF2-40B4-BE49-F238E27FC236}">
                <a16:creationId xmlns:a16="http://schemas.microsoft.com/office/drawing/2014/main" id="{601C9203-0E02-496A-B312-5D1E7E2B91E7}"/>
              </a:ext>
            </a:extLst>
          </p:cNvPr>
          <p:cNvSpPr>
            <a:spLocks noGrp="1"/>
          </p:cNvSpPr>
          <p:nvPr>
            <p:ph type="pic" sz="quarter" idx="20"/>
          </p:nvPr>
        </p:nvSpPr>
        <p:spPr bwMode="gray">
          <a:xfrm>
            <a:off x="3450526" y="4037554"/>
            <a:ext cx="1987200" cy="1350000"/>
          </a:xfrm>
          <a:solidFill>
            <a:schemeClr val="bg2"/>
          </a:solidFill>
        </p:spPr>
        <p:txBody>
          <a:bodyPr/>
          <a:lstStyle/>
          <a:p>
            <a:r>
              <a:rPr lang="en-US" noProof="0"/>
              <a:t>Click icon to add picture</a:t>
            </a:r>
            <a:endParaRPr lang="en-US" noProof="0" dirty="0"/>
          </a:p>
        </p:txBody>
      </p:sp>
      <p:sp>
        <p:nvSpPr>
          <p:cNvPr id="5" name="Bildplatzhalter 10">
            <a:extLst>
              <a:ext uri="{FF2B5EF4-FFF2-40B4-BE49-F238E27FC236}">
                <a16:creationId xmlns:a16="http://schemas.microsoft.com/office/drawing/2014/main" id="{E8A6468C-4826-5DA1-AC09-2D8F5FFCA9EB}"/>
              </a:ext>
            </a:extLst>
          </p:cNvPr>
          <p:cNvSpPr>
            <a:spLocks noGrp="1"/>
          </p:cNvSpPr>
          <p:nvPr>
            <p:ph type="pic" sz="quarter" idx="21"/>
          </p:nvPr>
        </p:nvSpPr>
        <p:spPr bwMode="gray">
          <a:xfrm>
            <a:off x="6296213" y="4037554"/>
            <a:ext cx="1987200" cy="1350000"/>
          </a:xfrm>
          <a:solidFill>
            <a:schemeClr val="bg2"/>
          </a:solidFill>
        </p:spPr>
        <p:txBody>
          <a:bodyPr/>
          <a:lstStyle/>
          <a:p>
            <a:r>
              <a:rPr lang="en-US" noProof="0"/>
              <a:t>Click icon to add picture</a:t>
            </a:r>
            <a:endParaRPr lang="en-US" noProof="0" dirty="0"/>
          </a:p>
        </p:txBody>
      </p:sp>
      <p:sp>
        <p:nvSpPr>
          <p:cNvPr id="6" name="Bildplatzhalter 10">
            <a:extLst>
              <a:ext uri="{FF2B5EF4-FFF2-40B4-BE49-F238E27FC236}">
                <a16:creationId xmlns:a16="http://schemas.microsoft.com/office/drawing/2014/main" id="{43CBB019-38D5-4110-38DC-58A873F2448C}"/>
              </a:ext>
            </a:extLst>
          </p:cNvPr>
          <p:cNvSpPr>
            <a:spLocks noGrp="1"/>
          </p:cNvSpPr>
          <p:nvPr>
            <p:ph type="pic" sz="quarter" idx="22"/>
          </p:nvPr>
        </p:nvSpPr>
        <p:spPr bwMode="gray">
          <a:xfrm>
            <a:off x="9141900" y="4037554"/>
            <a:ext cx="1987200" cy="1350000"/>
          </a:xfrm>
          <a:solidFill>
            <a:schemeClr val="bg2"/>
          </a:solidFill>
        </p:spPr>
        <p:txBody>
          <a:bodyPr/>
          <a:lstStyle/>
          <a:p>
            <a:r>
              <a:rPr lang="en-US" noProof="0"/>
              <a:t>Click icon to add picture</a:t>
            </a:r>
            <a:endParaRPr lang="en-US" noProof="0" dirty="0"/>
          </a:p>
        </p:txBody>
      </p:sp>
      <p:sp>
        <p:nvSpPr>
          <p:cNvPr id="7" name="Textplatzhalter 13">
            <a:extLst>
              <a:ext uri="{FF2B5EF4-FFF2-40B4-BE49-F238E27FC236}">
                <a16:creationId xmlns:a16="http://schemas.microsoft.com/office/drawing/2014/main" id="{16D4AFB9-8283-F382-13AE-ED6E1DC10F18}"/>
              </a:ext>
            </a:extLst>
          </p:cNvPr>
          <p:cNvSpPr>
            <a:spLocks noGrp="1"/>
          </p:cNvSpPr>
          <p:nvPr>
            <p:ph type="body" sz="quarter" idx="23" hasCustomPrompt="1"/>
          </p:nvPr>
        </p:nvSpPr>
        <p:spPr bwMode="gray">
          <a:xfrm>
            <a:off x="604838" y="5524368"/>
            <a:ext cx="1987200" cy="526298"/>
          </a:xfrm>
        </p:spPr>
        <p:txBody>
          <a:bodyPr>
            <a:spAutoFit/>
          </a:bodyPr>
          <a:lstStyle>
            <a:lvl1pPr>
              <a:spcBef>
                <a:spcPts val="0"/>
              </a:spcBef>
              <a:defRPr sz="18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agenda point</a:t>
            </a:r>
          </a:p>
        </p:txBody>
      </p:sp>
      <p:sp>
        <p:nvSpPr>
          <p:cNvPr id="8" name="Textplatzhalter 13">
            <a:extLst>
              <a:ext uri="{FF2B5EF4-FFF2-40B4-BE49-F238E27FC236}">
                <a16:creationId xmlns:a16="http://schemas.microsoft.com/office/drawing/2014/main" id="{0B665844-C17A-385E-6F76-6CCAF1F728E1}"/>
              </a:ext>
            </a:extLst>
          </p:cNvPr>
          <p:cNvSpPr>
            <a:spLocks noGrp="1"/>
          </p:cNvSpPr>
          <p:nvPr>
            <p:ph type="body" sz="quarter" idx="24" hasCustomPrompt="1"/>
          </p:nvPr>
        </p:nvSpPr>
        <p:spPr bwMode="gray">
          <a:xfrm>
            <a:off x="3450526" y="5524368"/>
            <a:ext cx="1987200" cy="526298"/>
          </a:xfrm>
        </p:spPr>
        <p:txBody>
          <a:bodyPr>
            <a:spAutoFit/>
          </a:bodyPr>
          <a:lstStyle>
            <a:lvl1pPr>
              <a:spcBef>
                <a:spcPts val="0"/>
              </a:spcBef>
              <a:defRPr sz="18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agenda point</a:t>
            </a:r>
          </a:p>
        </p:txBody>
      </p:sp>
      <p:sp>
        <p:nvSpPr>
          <p:cNvPr id="9" name="Textplatzhalter 13">
            <a:extLst>
              <a:ext uri="{FF2B5EF4-FFF2-40B4-BE49-F238E27FC236}">
                <a16:creationId xmlns:a16="http://schemas.microsoft.com/office/drawing/2014/main" id="{D9D6C92C-C4B9-29AE-2134-FD6F0EC78531}"/>
              </a:ext>
            </a:extLst>
          </p:cNvPr>
          <p:cNvSpPr>
            <a:spLocks noGrp="1"/>
          </p:cNvSpPr>
          <p:nvPr>
            <p:ph type="body" sz="quarter" idx="25" hasCustomPrompt="1"/>
          </p:nvPr>
        </p:nvSpPr>
        <p:spPr bwMode="gray">
          <a:xfrm>
            <a:off x="6296213" y="5524368"/>
            <a:ext cx="1987200" cy="526298"/>
          </a:xfrm>
        </p:spPr>
        <p:txBody>
          <a:bodyPr>
            <a:spAutoFit/>
          </a:bodyPr>
          <a:lstStyle>
            <a:lvl1pPr>
              <a:spcBef>
                <a:spcPts val="0"/>
              </a:spcBef>
              <a:defRPr sz="18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agenda point</a:t>
            </a:r>
          </a:p>
        </p:txBody>
      </p:sp>
      <p:sp>
        <p:nvSpPr>
          <p:cNvPr id="18" name="Textplatzhalter 13">
            <a:extLst>
              <a:ext uri="{FF2B5EF4-FFF2-40B4-BE49-F238E27FC236}">
                <a16:creationId xmlns:a16="http://schemas.microsoft.com/office/drawing/2014/main" id="{A3B34896-2221-A4F2-22E2-9DFCF480FFA0}"/>
              </a:ext>
            </a:extLst>
          </p:cNvPr>
          <p:cNvSpPr>
            <a:spLocks noGrp="1"/>
          </p:cNvSpPr>
          <p:nvPr>
            <p:ph type="body" sz="quarter" idx="26" hasCustomPrompt="1"/>
          </p:nvPr>
        </p:nvSpPr>
        <p:spPr bwMode="gray">
          <a:xfrm>
            <a:off x="9141900" y="5524368"/>
            <a:ext cx="1987200" cy="526298"/>
          </a:xfrm>
        </p:spPr>
        <p:txBody>
          <a:bodyPr>
            <a:spAutoFit/>
          </a:bodyPr>
          <a:lstStyle>
            <a:lvl1pPr>
              <a:spcBef>
                <a:spcPts val="0"/>
              </a:spcBef>
              <a:defRPr sz="18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agenda point</a:t>
            </a:r>
          </a:p>
        </p:txBody>
      </p:sp>
    </p:spTree>
    <p:extLst>
      <p:ext uri="{BB962C8B-B14F-4D97-AF65-F5344CB8AC3E}">
        <p14:creationId xmlns:p14="http://schemas.microsoft.com/office/powerpoint/2010/main" val="5565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 Agenda basic 0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a:xfrm>
            <a:off x="604838" y="388939"/>
            <a:ext cx="9496162" cy="877163"/>
          </a:xfrm>
        </p:spPr>
        <p:txBody>
          <a:bodyPr/>
          <a:lstStyle>
            <a:lvl1pPr>
              <a:defRPr sz="6000"/>
            </a:lvl1pPr>
          </a:lstStyle>
          <a:p>
            <a:r>
              <a:rPr lang="en-US" noProof="0" dirty="0"/>
              <a:t>Click to edit agenda</a:t>
            </a:r>
          </a:p>
        </p:txBody>
      </p:sp>
      <p:sp>
        <p:nvSpPr>
          <p:cNvPr id="14" name="Textplatzhalter 13">
            <a:extLst>
              <a:ext uri="{FF2B5EF4-FFF2-40B4-BE49-F238E27FC236}">
                <a16:creationId xmlns:a16="http://schemas.microsoft.com/office/drawing/2014/main" id="{5ACC515A-DAA7-34A4-71AE-05005B1F459F}"/>
              </a:ext>
            </a:extLst>
          </p:cNvPr>
          <p:cNvSpPr>
            <a:spLocks noGrp="1"/>
          </p:cNvSpPr>
          <p:nvPr>
            <p:ph type="body" sz="quarter" idx="15" hasCustomPrompt="1"/>
          </p:nvPr>
        </p:nvSpPr>
        <p:spPr bwMode="gray">
          <a:xfrm>
            <a:off x="604838" y="2073652"/>
            <a:ext cx="468000" cy="438582"/>
          </a:xfrm>
        </p:spPr>
        <p:txBody>
          <a:bodyPr>
            <a:spAutoFit/>
          </a:bodyPr>
          <a:lstStyle>
            <a:lvl1pPr>
              <a:spcBef>
                <a:spcPts val="0"/>
              </a:spcBef>
              <a:defRPr sz="3000" b="1"/>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01</a:t>
            </a:r>
          </a:p>
        </p:txBody>
      </p:sp>
      <p:sp>
        <p:nvSpPr>
          <p:cNvPr id="15" name="Textplatzhalter 13">
            <a:extLst>
              <a:ext uri="{FF2B5EF4-FFF2-40B4-BE49-F238E27FC236}">
                <a16:creationId xmlns:a16="http://schemas.microsoft.com/office/drawing/2014/main" id="{24BF4009-A058-EE97-B3EB-D1A8B4963B72}"/>
              </a:ext>
            </a:extLst>
          </p:cNvPr>
          <p:cNvSpPr>
            <a:spLocks noGrp="1"/>
          </p:cNvSpPr>
          <p:nvPr>
            <p:ph type="body" sz="quarter" idx="16" hasCustomPrompt="1"/>
          </p:nvPr>
        </p:nvSpPr>
        <p:spPr bwMode="gray">
          <a:xfrm>
            <a:off x="1326000" y="2073652"/>
            <a:ext cx="4736725" cy="438582"/>
          </a:xfrm>
        </p:spPr>
        <p:txBody>
          <a:bodyPr wrap="square">
            <a:spAutoFit/>
          </a:bodyPr>
          <a:lstStyle>
            <a:lvl1pPr>
              <a:spcBef>
                <a:spcPts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agenda point</a:t>
            </a:r>
          </a:p>
        </p:txBody>
      </p:sp>
      <p:sp>
        <p:nvSpPr>
          <p:cNvPr id="16" name="Textplatzhalter 13">
            <a:extLst>
              <a:ext uri="{FF2B5EF4-FFF2-40B4-BE49-F238E27FC236}">
                <a16:creationId xmlns:a16="http://schemas.microsoft.com/office/drawing/2014/main" id="{669808B5-C883-44D5-3705-B8F036EB0778}"/>
              </a:ext>
            </a:extLst>
          </p:cNvPr>
          <p:cNvSpPr>
            <a:spLocks noGrp="1"/>
          </p:cNvSpPr>
          <p:nvPr>
            <p:ph type="body" sz="quarter" idx="17" hasCustomPrompt="1"/>
          </p:nvPr>
        </p:nvSpPr>
        <p:spPr bwMode="gray">
          <a:xfrm>
            <a:off x="6315012" y="2073652"/>
            <a:ext cx="468000" cy="438582"/>
          </a:xfrm>
        </p:spPr>
        <p:txBody>
          <a:bodyPr>
            <a:spAutoFit/>
          </a:bodyPr>
          <a:lstStyle>
            <a:lvl1pPr>
              <a:spcBef>
                <a:spcPts val="0"/>
              </a:spcBef>
              <a:defRPr sz="3000" b="1"/>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04</a:t>
            </a:r>
          </a:p>
        </p:txBody>
      </p:sp>
      <p:sp>
        <p:nvSpPr>
          <p:cNvPr id="17" name="Textplatzhalter 13">
            <a:extLst>
              <a:ext uri="{FF2B5EF4-FFF2-40B4-BE49-F238E27FC236}">
                <a16:creationId xmlns:a16="http://schemas.microsoft.com/office/drawing/2014/main" id="{037627C9-9223-C0C8-6CF8-90D263B096F2}"/>
              </a:ext>
            </a:extLst>
          </p:cNvPr>
          <p:cNvSpPr>
            <a:spLocks noGrp="1"/>
          </p:cNvSpPr>
          <p:nvPr>
            <p:ph type="body" sz="quarter" idx="18" hasCustomPrompt="1"/>
          </p:nvPr>
        </p:nvSpPr>
        <p:spPr bwMode="gray">
          <a:xfrm>
            <a:off x="7036175" y="2073652"/>
            <a:ext cx="4736725" cy="438582"/>
          </a:xfrm>
        </p:spPr>
        <p:txBody>
          <a:bodyPr wrap="square">
            <a:spAutoFit/>
          </a:bodyPr>
          <a:lstStyle>
            <a:lvl1pPr>
              <a:spcBef>
                <a:spcPts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agenda point</a:t>
            </a:r>
          </a:p>
        </p:txBody>
      </p:sp>
      <p:sp>
        <p:nvSpPr>
          <p:cNvPr id="4" name="Textplatzhalter 13">
            <a:extLst>
              <a:ext uri="{FF2B5EF4-FFF2-40B4-BE49-F238E27FC236}">
                <a16:creationId xmlns:a16="http://schemas.microsoft.com/office/drawing/2014/main" id="{65CA1060-AC86-0A1E-CED6-12C4D00B5CBE}"/>
              </a:ext>
            </a:extLst>
          </p:cNvPr>
          <p:cNvSpPr>
            <a:spLocks noGrp="1"/>
          </p:cNvSpPr>
          <p:nvPr>
            <p:ph type="body" sz="quarter" idx="19" hasCustomPrompt="1"/>
          </p:nvPr>
        </p:nvSpPr>
        <p:spPr bwMode="gray">
          <a:xfrm>
            <a:off x="604838" y="3203951"/>
            <a:ext cx="468000" cy="438582"/>
          </a:xfrm>
        </p:spPr>
        <p:txBody>
          <a:bodyPr>
            <a:spAutoFit/>
          </a:bodyPr>
          <a:lstStyle>
            <a:lvl1pPr>
              <a:spcBef>
                <a:spcPts val="0"/>
              </a:spcBef>
              <a:defRPr sz="3000" b="1"/>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02</a:t>
            </a:r>
          </a:p>
        </p:txBody>
      </p:sp>
      <p:sp>
        <p:nvSpPr>
          <p:cNvPr id="5" name="Textplatzhalter 13">
            <a:extLst>
              <a:ext uri="{FF2B5EF4-FFF2-40B4-BE49-F238E27FC236}">
                <a16:creationId xmlns:a16="http://schemas.microsoft.com/office/drawing/2014/main" id="{49AFBDED-2399-7F03-50AF-0E78282DDDA4}"/>
              </a:ext>
            </a:extLst>
          </p:cNvPr>
          <p:cNvSpPr>
            <a:spLocks noGrp="1"/>
          </p:cNvSpPr>
          <p:nvPr>
            <p:ph type="body" sz="quarter" idx="20" hasCustomPrompt="1"/>
          </p:nvPr>
        </p:nvSpPr>
        <p:spPr bwMode="gray">
          <a:xfrm>
            <a:off x="1326000" y="3203951"/>
            <a:ext cx="4736725" cy="438582"/>
          </a:xfrm>
        </p:spPr>
        <p:txBody>
          <a:bodyPr wrap="square">
            <a:spAutoFit/>
          </a:bodyPr>
          <a:lstStyle>
            <a:lvl1pPr>
              <a:spcBef>
                <a:spcPts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agenda point</a:t>
            </a:r>
          </a:p>
        </p:txBody>
      </p:sp>
      <p:sp>
        <p:nvSpPr>
          <p:cNvPr id="6" name="Textplatzhalter 13">
            <a:extLst>
              <a:ext uri="{FF2B5EF4-FFF2-40B4-BE49-F238E27FC236}">
                <a16:creationId xmlns:a16="http://schemas.microsoft.com/office/drawing/2014/main" id="{048CBF88-D50F-F3AD-C276-79EAD14479E4}"/>
              </a:ext>
            </a:extLst>
          </p:cNvPr>
          <p:cNvSpPr>
            <a:spLocks noGrp="1"/>
          </p:cNvSpPr>
          <p:nvPr>
            <p:ph type="body" sz="quarter" idx="21" hasCustomPrompt="1"/>
          </p:nvPr>
        </p:nvSpPr>
        <p:spPr bwMode="gray">
          <a:xfrm>
            <a:off x="6315012" y="3203951"/>
            <a:ext cx="468000" cy="438582"/>
          </a:xfrm>
        </p:spPr>
        <p:txBody>
          <a:bodyPr>
            <a:spAutoFit/>
          </a:bodyPr>
          <a:lstStyle>
            <a:lvl1pPr>
              <a:spcBef>
                <a:spcPts val="0"/>
              </a:spcBef>
              <a:defRPr sz="3000" b="1"/>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05</a:t>
            </a:r>
          </a:p>
        </p:txBody>
      </p:sp>
      <p:sp>
        <p:nvSpPr>
          <p:cNvPr id="7" name="Textplatzhalter 13">
            <a:extLst>
              <a:ext uri="{FF2B5EF4-FFF2-40B4-BE49-F238E27FC236}">
                <a16:creationId xmlns:a16="http://schemas.microsoft.com/office/drawing/2014/main" id="{42AA874D-49B3-4460-FB46-2E27F1489A37}"/>
              </a:ext>
            </a:extLst>
          </p:cNvPr>
          <p:cNvSpPr>
            <a:spLocks noGrp="1"/>
          </p:cNvSpPr>
          <p:nvPr>
            <p:ph type="body" sz="quarter" idx="22" hasCustomPrompt="1"/>
          </p:nvPr>
        </p:nvSpPr>
        <p:spPr bwMode="gray">
          <a:xfrm>
            <a:off x="7036175" y="3203951"/>
            <a:ext cx="4736725" cy="438582"/>
          </a:xfrm>
        </p:spPr>
        <p:txBody>
          <a:bodyPr wrap="square">
            <a:spAutoFit/>
          </a:bodyPr>
          <a:lstStyle>
            <a:lvl1pPr>
              <a:spcBef>
                <a:spcPts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agenda point</a:t>
            </a:r>
          </a:p>
        </p:txBody>
      </p:sp>
      <p:sp>
        <p:nvSpPr>
          <p:cNvPr id="8" name="Textplatzhalter 13">
            <a:extLst>
              <a:ext uri="{FF2B5EF4-FFF2-40B4-BE49-F238E27FC236}">
                <a16:creationId xmlns:a16="http://schemas.microsoft.com/office/drawing/2014/main" id="{4DD45039-B75E-0F2C-918D-75A668DA5479}"/>
              </a:ext>
            </a:extLst>
          </p:cNvPr>
          <p:cNvSpPr>
            <a:spLocks noGrp="1"/>
          </p:cNvSpPr>
          <p:nvPr>
            <p:ph type="body" sz="quarter" idx="23" hasCustomPrompt="1"/>
          </p:nvPr>
        </p:nvSpPr>
        <p:spPr bwMode="gray">
          <a:xfrm>
            <a:off x="604838" y="4334250"/>
            <a:ext cx="468000" cy="438582"/>
          </a:xfrm>
        </p:spPr>
        <p:txBody>
          <a:bodyPr>
            <a:spAutoFit/>
          </a:bodyPr>
          <a:lstStyle>
            <a:lvl1pPr>
              <a:spcBef>
                <a:spcPts val="0"/>
              </a:spcBef>
              <a:defRPr sz="3000" b="1"/>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03</a:t>
            </a:r>
          </a:p>
        </p:txBody>
      </p:sp>
      <p:sp>
        <p:nvSpPr>
          <p:cNvPr id="9" name="Textplatzhalter 13">
            <a:extLst>
              <a:ext uri="{FF2B5EF4-FFF2-40B4-BE49-F238E27FC236}">
                <a16:creationId xmlns:a16="http://schemas.microsoft.com/office/drawing/2014/main" id="{6C166D70-9B55-1FCC-CFC3-091DFCA2721B}"/>
              </a:ext>
            </a:extLst>
          </p:cNvPr>
          <p:cNvSpPr>
            <a:spLocks noGrp="1"/>
          </p:cNvSpPr>
          <p:nvPr>
            <p:ph type="body" sz="quarter" idx="24" hasCustomPrompt="1"/>
          </p:nvPr>
        </p:nvSpPr>
        <p:spPr bwMode="gray">
          <a:xfrm>
            <a:off x="1326000" y="4334250"/>
            <a:ext cx="4736725" cy="438582"/>
          </a:xfrm>
        </p:spPr>
        <p:txBody>
          <a:bodyPr wrap="square">
            <a:spAutoFit/>
          </a:bodyPr>
          <a:lstStyle>
            <a:lvl1pPr>
              <a:spcBef>
                <a:spcPts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agenda point</a:t>
            </a:r>
          </a:p>
        </p:txBody>
      </p:sp>
      <p:sp>
        <p:nvSpPr>
          <p:cNvPr id="18" name="Textplatzhalter 13">
            <a:extLst>
              <a:ext uri="{FF2B5EF4-FFF2-40B4-BE49-F238E27FC236}">
                <a16:creationId xmlns:a16="http://schemas.microsoft.com/office/drawing/2014/main" id="{D0301279-5DE2-010A-838A-BF0912004906}"/>
              </a:ext>
            </a:extLst>
          </p:cNvPr>
          <p:cNvSpPr>
            <a:spLocks noGrp="1"/>
          </p:cNvSpPr>
          <p:nvPr>
            <p:ph type="body" sz="quarter" idx="25" hasCustomPrompt="1"/>
          </p:nvPr>
        </p:nvSpPr>
        <p:spPr bwMode="gray">
          <a:xfrm>
            <a:off x="6315012" y="4334250"/>
            <a:ext cx="468000" cy="438582"/>
          </a:xfrm>
        </p:spPr>
        <p:txBody>
          <a:bodyPr>
            <a:spAutoFit/>
          </a:bodyPr>
          <a:lstStyle>
            <a:lvl1pPr>
              <a:spcBef>
                <a:spcPts val="0"/>
              </a:spcBef>
              <a:defRPr sz="3000" b="1"/>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06</a:t>
            </a:r>
          </a:p>
        </p:txBody>
      </p:sp>
      <p:sp>
        <p:nvSpPr>
          <p:cNvPr id="19" name="Textplatzhalter 13">
            <a:extLst>
              <a:ext uri="{FF2B5EF4-FFF2-40B4-BE49-F238E27FC236}">
                <a16:creationId xmlns:a16="http://schemas.microsoft.com/office/drawing/2014/main" id="{D1A5FF04-D7B1-AC92-77C5-93E7B86F63F9}"/>
              </a:ext>
            </a:extLst>
          </p:cNvPr>
          <p:cNvSpPr>
            <a:spLocks noGrp="1"/>
          </p:cNvSpPr>
          <p:nvPr>
            <p:ph type="body" sz="quarter" idx="26" hasCustomPrompt="1"/>
          </p:nvPr>
        </p:nvSpPr>
        <p:spPr bwMode="gray">
          <a:xfrm>
            <a:off x="7036175" y="4334250"/>
            <a:ext cx="4736725" cy="438582"/>
          </a:xfrm>
        </p:spPr>
        <p:txBody>
          <a:bodyPr wrap="square">
            <a:spAutoFit/>
          </a:bodyPr>
          <a:lstStyle>
            <a:lvl1pPr>
              <a:spcBef>
                <a:spcPts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agenda point</a:t>
            </a:r>
          </a:p>
        </p:txBody>
      </p:sp>
    </p:spTree>
    <p:extLst>
      <p:ext uri="{BB962C8B-B14F-4D97-AF65-F5344CB8AC3E}">
        <p14:creationId xmlns:p14="http://schemas.microsoft.com/office/powerpoint/2010/main" val="33636323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 Agenda basic 0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a:xfrm>
            <a:off x="604838" y="388939"/>
            <a:ext cx="9496162" cy="877163"/>
          </a:xfrm>
        </p:spPr>
        <p:txBody>
          <a:bodyPr/>
          <a:lstStyle>
            <a:lvl1pPr>
              <a:defRPr sz="6000"/>
            </a:lvl1pPr>
          </a:lstStyle>
          <a:p>
            <a:r>
              <a:rPr lang="en-US" noProof="0" dirty="0"/>
              <a:t>Click to edit agenda</a:t>
            </a:r>
          </a:p>
        </p:txBody>
      </p:sp>
      <p:sp>
        <p:nvSpPr>
          <p:cNvPr id="14" name="Textplatzhalter 13">
            <a:extLst>
              <a:ext uri="{FF2B5EF4-FFF2-40B4-BE49-F238E27FC236}">
                <a16:creationId xmlns:a16="http://schemas.microsoft.com/office/drawing/2014/main" id="{5ACC515A-DAA7-34A4-71AE-05005B1F459F}"/>
              </a:ext>
            </a:extLst>
          </p:cNvPr>
          <p:cNvSpPr>
            <a:spLocks noGrp="1"/>
          </p:cNvSpPr>
          <p:nvPr>
            <p:ph type="body" sz="quarter" idx="15" hasCustomPrompt="1"/>
          </p:nvPr>
        </p:nvSpPr>
        <p:spPr>
          <a:xfrm>
            <a:off x="604838" y="2073652"/>
            <a:ext cx="468000" cy="438582"/>
          </a:xfrm>
        </p:spPr>
        <p:txBody>
          <a:bodyPr>
            <a:spAutoFit/>
          </a:bodyPr>
          <a:lstStyle>
            <a:lvl1pPr>
              <a:spcBef>
                <a:spcPts val="0"/>
              </a:spcBef>
              <a:defRPr sz="3000" b="1"/>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01</a:t>
            </a:r>
          </a:p>
        </p:txBody>
      </p:sp>
      <p:sp>
        <p:nvSpPr>
          <p:cNvPr id="15" name="Textplatzhalter 13">
            <a:extLst>
              <a:ext uri="{FF2B5EF4-FFF2-40B4-BE49-F238E27FC236}">
                <a16:creationId xmlns:a16="http://schemas.microsoft.com/office/drawing/2014/main" id="{24BF4009-A058-EE97-B3EB-D1A8B4963B72}"/>
              </a:ext>
            </a:extLst>
          </p:cNvPr>
          <p:cNvSpPr>
            <a:spLocks noGrp="1"/>
          </p:cNvSpPr>
          <p:nvPr>
            <p:ph type="body" sz="quarter" idx="16" hasCustomPrompt="1"/>
          </p:nvPr>
        </p:nvSpPr>
        <p:spPr>
          <a:xfrm>
            <a:off x="1326000" y="2073652"/>
            <a:ext cx="4736725" cy="438582"/>
          </a:xfrm>
        </p:spPr>
        <p:txBody>
          <a:bodyPr wrap="square">
            <a:spAutoFit/>
          </a:bodyPr>
          <a:lstStyle>
            <a:lvl1pPr>
              <a:spcBef>
                <a:spcPts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agenda point</a:t>
            </a:r>
          </a:p>
        </p:txBody>
      </p:sp>
      <p:sp>
        <p:nvSpPr>
          <p:cNvPr id="16" name="Textplatzhalter 13">
            <a:extLst>
              <a:ext uri="{FF2B5EF4-FFF2-40B4-BE49-F238E27FC236}">
                <a16:creationId xmlns:a16="http://schemas.microsoft.com/office/drawing/2014/main" id="{669808B5-C883-44D5-3705-B8F036EB0778}"/>
              </a:ext>
            </a:extLst>
          </p:cNvPr>
          <p:cNvSpPr>
            <a:spLocks noGrp="1"/>
          </p:cNvSpPr>
          <p:nvPr>
            <p:ph type="body" sz="quarter" idx="17" hasCustomPrompt="1"/>
          </p:nvPr>
        </p:nvSpPr>
        <p:spPr>
          <a:xfrm>
            <a:off x="6315012" y="2073652"/>
            <a:ext cx="468000" cy="438582"/>
          </a:xfrm>
        </p:spPr>
        <p:txBody>
          <a:bodyPr>
            <a:spAutoFit/>
          </a:bodyPr>
          <a:lstStyle>
            <a:lvl1pPr>
              <a:spcBef>
                <a:spcPts val="0"/>
              </a:spcBef>
              <a:defRPr sz="3000" b="1"/>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06</a:t>
            </a:r>
          </a:p>
        </p:txBody>
      </p:sp>
      <p:sp>
        <p:nvSpPr>
          <p:cNvPr id="17" name="Textplatzhalter 13">
            <a:extLst>
              <a:ext uri="{FF2B5EF4-FFF2-40B4-BE49-F238E27FC236}">
                <a16:creationId xmlns:a16="http://schemas.microsoft.com/office/drawing/2014/main" id="{037627C9-9223-C0C8-6CF8-90D263B096F2}"/>
              </a:ext>
            </a:extLst>
          </p:cNvPr>
          <p:cNvSpPr>
            <a:spLocks noGrp="1"/>
          </p:cNvSpPr>
          <p:nvPr>
            <p:ph type="body" sz="quarter" idx="18" hasCustomPrompt="1"/>
          </p:nvPr>
        </p:nvSpPr>
        <p:spPr>
          <a:xfrm>
            <a:off x="7036175" y="2073652"/>
            <a:ext cx="4736725" cy="438582"/>
          </a:xfrm>
        </p:spPr>
        <p:txBody>
          <a:bodyPr wrap="square">
            <a:spAutoFit/>
          </a:bodyPr>
          <a:lstStyle>
            <a:lvl1pPr>
              <a:spcBef>
                <a:spcPts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agenda point</a:t>
            </a:r>
          </a:p>
        </p:txBody>
      </p:sp>
      <p:sp>
        <p:nvSpPr>
          <p:cNvPr id="4" name="Textplatzhalter 13">
            <a:extLst>
              <a:ext uri="{FF2B5EF4-FFF2-40B4-BE49-F238E27FC236}">
                <a16:creationId xmlns:a16="http://schemas.microsoft.com/office/drawing/2014/main" id="{65CA1060-AC86-0A1E-CED6-12C4D00B5CBE}"/>
              </a:ext>
            </a:extLst>
          </p:cNvPr>
          <p:cNvSpPr>
            <a:spLocks noGrp="1"/>
          </p:cNvSpPr>
          <p:nvPr>
            <p:ph type="body" sz="quarter" idx="19" hasCustomPrompt="1"/>
          </p:nvPr>
        </p:nvSpPr>
        <p:spPr>
          <a:xfrm>
            <a:off x="604838" y="2856002"/>
            <a:ext cx="468000" cy="438582"/>
          </a:xfrm>
        </p:spPr>
        <p:txBody>
          <a:bodyPr>
            <a:spAutoFit/>
          </a:bodyPr>
          <a:lstStyle>
            <a:lvl1pPr>
              <a:spcBef>
                <a:spcPts val="0"/>
              </a:spcBef>
              <a:defRPr sz="3000" b="1"/>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02</a:t>
            </a:r>
          </a:p>
        </p:txBody>
      </p:sp>
      <p:sp>
        <p:nvSpPr>
          <p:cNvPr id="5" name="Textplatzhalter 13">
            <a:extLst>
              <a:ext uri="{FF2B5EF4-FFF2-40B4-BE49-F238E27FC236}">
                <a16:creationId xmlns:a16="http://schemas.microsoft.com/office/drawing/2014/main" id="{49AFBDED-2399-7F03-50AF-0E78282DDDA4}"/>
              </a:ext>
            </a:extLst>
          </p:cNvPr>
          <p:cNvSpPr>
            <a:spLocks noGrp="1"/>
          </p:cNvSpPr>
          <p:nvPr>
            <p:ph type="body" sz="quarter" idx="20" hasCustomPrompt="1"/>
          </p:nvPr>
        </p:nvSpPr>
        <p:spPr>
          <a:xfrm>
            <a:off x="1326000" y="2856002"/>
            <a:ext cx="4736725" cy="438582"/>
          </a:xfrm>
        </p:spPr>
        <p:txBody>
          <a:bodyPr wrap="square">
            <a:spAutoFit/>
          </a:bodyPr>
          <a:lstStyle>
            <a:lvl1pPr>
              <a:spcBef>
                <a:spcPts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agenda point</a:t>
            </a:r>
          </a:p>
        </p:txBody>
      </p:sp>
      <p:sp>
        <p:nvSpPr>
          <p:cNvPr id="6" name="Textplatzhalter 13">
            <a:extLst>
              <a:ext uri="{FF2B5EF4-FFF2-40B4-BE49-F238E27FC236}">
                <a16:creationId xmlns:a16="http://schemas.microsoft.com/office/drawing/2014/main" id="{048CBF88-D50F-F3AD-C276-79EAD14479E4}"/>
              </a:ext>
            </a:extLst>
          </p:cNvPr>
          <p:cNvSpPr>
            <a:spLocks noGrp="1"/>
          </p:cNvSpPr>
          <p:nvPr>
            <p:ph type="body" sz="quarter" idx="21" hasCustomPrompt="1"/>
          </p:nvPr>
        </p:nvSpPr>
        <p:spPr>
          <a:xfrm>
            <a:off x="6315012" y="2856002"/>
            <a:ext cx="468000" cy="438582"/>
          </a:xfrm>
        </p:spPr>
        <p:txBody>
          <a:bodyPr>
            <a:spAutoFit/>
          </a:bodyPr>
          <a:lstStyle>
            <a:lvl1pPr>
              <a:spcBef>
                <a:spcPts val="0"/>
              </a:spcBef>
              <a:defRPr sz="3000" b="1"/>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07</a:t>
            </a:r>
          </a:p>
        </p:txBody>
      </p:sp>
      <p:sp>
        <p:nvSpPr>
          <p:cNvPr id="7" name="Textplatzhalter 13">
            <a:extLst>
              <a:ext uri="{FF2B5EF4-FFF2-40B4-BE49-F238E27FC236}">
                <a16:creationId xmlns:a16="http://schemas.microsoft.com/office/drawing/2014/main" id="{42AA874D-49B3-4460-FB46-2E27F1489A37}"/>
              </a:ext>
            </a:extLst>
          </p:cNvPr>
          <p:cNvSpPr>
            <a:spLocks noGrp="1"/>
          </p:cNvSpPr>
          <p:nvPr>
            <p:ph type="body" sz="quarter" idx="22" hasCustomPrompt="1"/>
          </p:nvPr>
        </p:nvSpPr>
        <p:spPr>
          <a:xfrm>
            <a:off x="7036175" y="2856002"/>
            <a:ext cx="4736725" cy="438582"/>
          </a:xfrm>
        </p:spPr>
        <p:txBody>
          <a:bodyPr wrap="square">
            <a:spAutoFit/>
          </a:bodyPr>
          <a:lstStyle>
            <a:lvl1pPr>
              <a:spcBef>
                <a:spcPts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agenda point</a:t>
            </a:r>
          </a:p>
        </p:txBody>
      </p:sp>
      <p:sp>
        <p:nvSpPr>
          <p:cNvPr id="8" name="Textplatzhalter 13">
            <a:extLst>
              <a:ext uri="{FF2B5EF4-FFF2-40B4-BE49-F238E27FC236}">
                <a16:creationId xmlns:a16="http://schemas.microsoft.com/office/drawing/2014/main" id="{4DD45039-B75E-0F2C-918D-75A668DA5479}"/>
              </a:ext>
            </a:extLst>
          </p:cNvPr>
          <p:cNvSpPr>
            <a:spLocks noGrp="1"/>
          </p:cNvSpPr>
          <p:nvPr>
            <p:ph type="body" sz="quarter" idx="23" hasCustomPrompt="1"/>
          </p:nvPr>
        </p:nvSpPr>
        <p:spPr>
          <a:xfrm>
            <a:off x="604838" y="3638352"/>
            <a:ext cx="468000" cy="438582"/>
          </a:xfrm>
        </p:spPr>
        <p:txBody>
          <a:bodyPr>
            <a:spAutoFit/>
          </a:bodyPr>
          <a:lstStyle>
            <a:lvl1pPr>
              <a:spcBef>
                <a:spcPts val="0"/>
              </a:spcBef>
              <a:defRPr sz="3000" b="1"/>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03</a:t>
            </a:r>
          </a:p>
        </p:txBody>
      </p:sp>
      <p:sp>
        <p:nvSpPr>
          <p:cNvPr id="9" name="Textplatzhalter 13">
            <a:extLst>
              <a:ext uri="{FF2B5EF4-FFF2-40B4-BE49-F238E27FC236}">
                <a16:creationId xmlns:a16="http://schemas.microsoft.com/office/drawing/2014/main" id="{6C166D70-9B55-1FCC-CFC3-091DFCA2721B}"/>
              </a:ext>
            </a:extLst>
          </p:cNvPr>
          <p:cNvSpPr>
            <a:spLocks noGrp="1"/>
          </p:cNvSpPr>
          <p:nvPr>
            <p:ph type="body" sz="quarter" idx="24" hasCustomPrompt="1"/>
          </p:nvPr>
        </p:nvSpPr>
        <p:spPr>
          <a:xfrm>
            <a:off x="1326000" y="3638352"/>
            <a:ext cx="4736725" cy="438582"/>
          </a:xfrm>
        </p:spPr>
        <p:txBody>
          <a:bodyPr wrap="square">
            <a:spAutoFit/>
          </a:bodyPr>
          <a:lstStyle>
            <a:lvl1pPr>
              <a:spcBef>
                <a:spcPts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agenda point</a:t>
            </a:r>
          </a:p>
        </p:txBody>
      </p:sp>
      <p:sp>
        <p:nvSpPr>
          <p:cNvPr id="18" name="Textplatzhalter 13">
            <a:extLst>
              <a:ext uri="{FF2B5EF4-FFF2-40B4-BE49-F238E27FC236}">
                <a16:creationId xmlns:a16="http://schemas.microsoft.com/office/drawing/2014/main" id="{D0301279-5DE2-010A-838A-BF0912004906}"/>
              </a:ext>
            </a:extLst>
          </p:cNvPr>
          <p:cNvSpPr>
            <a:spLocks noGrp="1"/>
          </p:cNvSpPr>
          <p:nvPr>
            <p:ph type="body" sz="quarter" idx="25" hasCustomPrompt="1"/>
          </p:nvPr>
        </p:nvSpPr>
        <p:spPr>
          <a:xfrm>
            <a:off x="6315012" y="3638352"/>
            <a:ext cx="468000" cy="438582"/>
          </a:xfrm>
        </p:spPr>
        <p:txBody>
          <a:bodyPr>
            <a:spAutoFit/>
          </a:bodyPr>
          <a:lstStyle>
            <a:lvl1pPr>
              <a:spcBef>
                <a:spcPts val="0"/>
              </a:spcBef>
              <a:defRPr sz="3000" b="1"/>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08</a:t>
            </a:r>
          </a:p>
        </p:txBody>
      </p:sp>
      <p:sp>
        <p:nvSpPr>
          <p:cNvPr id="19" name="Textplatzhalter 13">
            <a:extLst>
              <a:ext uri="{FF2B5EF4-FFF2-40B4-BE49-F238E27FC236}">
                <a16:creationId xmlns:a16="http://schemas.microsoft.com/office/drawing/2014/main" id="{D1A5FF04-D7B1-AC92-77C5-93E7B86F63F9}"/>
              </a:ext>
            </a:extLst>
          </p:cNvPr>
          <p:cNvSpPr>
            <a:spLocks noGrp="1"/>
          </p:cNvSpPr>
          <p:nvPr>
            <p:ph type="body" sz="quarter" idx="26" hasCustomPrompt="1"/>
          </p:nvPr>
        </p:nvSpPr>
        <p:spPr>
          <a:xfrm>
            <a:off x="7036175" y="3638352"/>
            <a:ext cx="4736725" cy="438582"/>
          </a:xfrm>
        </p:spPr>
        <p:txBody>
          <a:bodyPr wrap="square">
            <a:spAutoFit/>
          </a:bodyPr>
          <a:lstStyle>
            <a:lvl1pPr>
              <a:spcBef>
                <a:spcPts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agenda point</a:t>
            </a:r>
          </a:p>
        </p:txBody>
      </p:sp>
      <p:sp>
        <p:nvSpPr>
          <p:cNvPr id="3" name="Textplatzhalter 13">
            <a:extLst>
              <a:ext uri="{FF2B5EF4-FFF2-40B4-BE49-F238E27FC236}">
                <a16:creationId xmlns:a16="http://schemas.microsoft.com/office/drawing/2014/main" id="{9A157809-1B17-A80B-441B-7E01F6C99B55}"/>
              </a:ext>
            </a:extLst>
          </p:cNvPr>
          <p:cNvSpPr>
            <a:spLocks noGrp="1"/>
          </p:cNvSpPr>
          <p:nvPr>
            <p:ph type="body" sz="quarter" idx="27" hasCustomPrompt="1"/>
          </p:nvPr>
        </p:nvSpPr>
        <p:spPr>
          <a:xfrm>
            <a:off x="604838" y="4420702"/>
            <a:ext cx="468000" cy="438582"/>
          </a:xfrm>
        </p:spPr>
        <p:txBody>
          <a:bodyPr>
            <a:spAutoFit/>
          </a:bodyPr>
          <a:lstStyle>
            <a:lvl1pPr>
              <a:spcBef>
                <a:spcPts val="0"/>
              </a:spcBef>
              <a:defRPr sz="3000" b="1"/>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04</a:t>
            </a:r>
          </a:p>
        </p:txBody>
      </p:sp>
      <p:sp>
        <p:nvSpPr>
          <p:cNvPr id="11" name="Textplatzhalter 13">
            <a:extLst>
              <a:ext uri="{FF2B5EF4-FFF2-40B4-BE49-F238E27FC236}">
                <a16:creationId xmlns:a16="http://schemas.microsoft.com/office/drawing/2014/main" id="{64E78209-C9EE-D66C-8FF0-C974A54D7516}"/>
              </a:ext>
            </a:extLst>
          </p:cNvPr>
          <p:cNvSpPr>
            <a:spLocks noGrp="1"/>
          </p:cNvSpPr>
          <p:nvPr>
            <p:ph type="body" sz="quarter" idx="28" hasCustomPrompt="1"/>
          </p:nvPr>
        </p:nvSpPr>
        <p:spPr>
          <a:xfrm>
            <a:off x="1326000" y="4420702"/>
            <a:ext cx="4736725" cy="438582"/>
          </a:xfrm>
        </p:spPr>
        <p:txBody>
          <a:bodyPr wrap="square">
            <a:spAutoFit/>
          </a:bodyPr>
          <a:lstStyle>
            <a:lvl1pPr>
              <a:spcBef>
                <a:spcPts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agenda point</a:t>
            </a:r>
          </a:p>
        </p:txBody>
      </p:sp>
      <p:sp>
        <p:nvSpPr>
          <p:cNvPr id="12" name="Textplatzhalter 13">
            <a:extLst>
              <a:ext uri="{FF2B5EF4-FFF2-40B4-BE49-F238E27FC236}">
                <a16:creationId xmlns:a16="http://schemas.microsoft.com/office/drawing/2014/main" id="{611774CF-D0B5-768C-613E-D018D6217D64}"/>
              </a:ext>
            </a:extLst>
          </p:cNvPr>
          <p:cNvSpPr>
            <a:spLocks noGrp="1"/>
          </p:cNvSpPr>
          <p:nvPr>
            <p:ph type="body" sz="quarter" idx="29" hasCustomPrompt="1"/>
          </p:nvPr>
        </p:nvSpPr>
        <p:spPr>
          <a:xfrm>
            <a:off x="6315012" y="4420702"/>
            <a:ext cx="468000" cy="438582"/>
          </a:xfrm>
        </p:spPr>
        <p:txBody>
          <a:bodyPr>
            <a:spAutoFit/>
          </a:bodyPr>
          <a:lstStyle>
            <a:lvl1pPr>
              <a:spcBef>
                <a:spcPts val="0"/>
              </a:spcBef>
              <a:defRPr sz="3000" b="1"/>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09</a:t>
            </a:r>
          </a:p>
        </p:txBody>
      </p:sp>
      <p:sp>
        <p:nvSpPr>
          <p:cNvPr id="13" name="Textplatzhalter 13">
            <a:extLst>
              <a:ext uri="{FF2B5EF4-FFF2-40B4-BE49-F238E27FC236}">
                <a16:creationId xmlns:a16="http://schemas.microsoft.com/office/drawing/2014/main" id="{A3E36916-E463-DC05-FB5A-F133E160E260}"/>
              </a:ext>
            </a:extLst>
          </p:cNvPr>
          <p:cNvSpPr>
            <a:spLocks noGrp="1"/>
          </p:cNvSpPr>
          <p:nvPr>
            <p:ph type="body" sz="quarter" idx="30" hasCustomPrompt="1"/>
          </p:nvPr>
        </p:nvSpPr>
        <p:spPr>
          <a:xfrm>
            <a:off x="7036175" y="4420702"/>
            <a:ext cx="4736725" cy="438582"/>
          </a:xfrm>
        </p:spPr>
        <p:txBody>
          <a:bodyPr wrap="square">
            <a:spAutoFit/>
          </a:bodyPr>
          <a:lstStyle>
            <a:lvl1pPr>
              <a:spcBef>
                <a:spcPts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agenda point</a:t>
            </a:r>
          </a:p>
        </p:txBody>
      </p:sp>
      <p:sp>
        <p:nvSpPr>
          <p:cNvPr id="20" name="Textplatzhalter 13">
            <a:extLst>
              <a:ext uri="{FF2B5EF4-FFF2-40B4-BE49-F238E27FC236}">
                <a16:creationId xmlns:a16="http://schemas.microsoft.com/office/drawing/2014/main" id="{6D6B29B3-3626-46FC-EDB0-4E230937A672}"/>
              </a:ext>
            </a:extLst>
          </p:cNvPr>
          <p:cNvSpPr>
            <a:spLocks noGrp="1"/>
          </p:cNvSpPr>
          <p:nvPr>
            <p:ph type="body" sz="quarter" idx="31" hasCustomPrompt="1"/>
          </p:nvPr>
        </p:nvSpPr>
        <p:spPr>
          <a:xfrm>
            <a:off x="604838" y="5203050"/>
            <a:ext cx="468000" cy="438582"/>
          </a:xfrm>
        </p:spPr>
        <p:txBody>
          <a:bodyPr>
            <a:spAutoFit/>
          </a:bodyPr>
          <a:lstStyle>
            <a:lvl1pPr>
              <a:spcBef>
                <a:spcPts val="0"/>
              </a:spcBef>
              <a:defRPr sz="3000" b="1"/>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05</a:t>
            </a:r>
          </a:p>
        </p:txBody>
      </p:sp>
      <p:sp>
        <p:nvSpPr>
          <p:cNvPr id="21" name="Textplatzhalter 13">
            <a:extLst>
              <a:ext uri="{FF2B5EF4-FFF2-40B4-BE49-F238E27FC236}">
                <a16:creationId xmlns:a16="http://schemas.microsoft.com/office/drawing/2014/main" id="{C62B1C80-53CD-EFF7-4798-D248069E70F9}"/>
              </a:ext>
            </a:extLst>
          </p:cNvPr>
          <p:cNvSpPr>
            <a:spLocks noGrp="1"/>
          </p:cNvSpPr>
          <p:nvPr>
            <p:ph type="body" sz="quarter" idx="32" hasCustomPrompt="1"/>
          </p:nvPr>
        </p:nvSpPr>
        <p:spPr>
          <a:xfrm>
            <a:off x="1326000" y="5203050"/>
            <a:ext cx="4736725" cy="438582"/>
          </a:xfrm>
        </p:spPr>
        <p:txBody>
          <a:bodyPr wrap="square">
            <a:spAutoFit/>
          </a:bodyPr>
          <a:lstStyle>
            <a:lvl1pPr>
              <a:spcBef>
                <a:spcPts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agenda point</a:t>
            </a:r>
          </a:p>
        </p:txBody>
      </p:sp>
      <p:sp>
        <p:nvSpPr>
          <p:cNvPr id="22" name="Textplatzhalter 13">
            <a:extLst>
              <a:ext uri="{FF2B5EF4-FFF2-40B4-BE49-F238E27FC236}">
                <a16:creationId xmlns:a16="http://schemas.microsoft.com/office/drawing/2014/main" id="{5D228B9A-5582-3E29-AA19-EF07A3C1E21D}"/>
              </a:ext>
            </a:extLst>
          </p:cNvPr>
          <p:cNvSpPr>
            <a:spLocks noGrp="1"/>
          </p:cNvSpPr>
          <p:nvPr>
            <p:ph type="body" sz="quarter" idx="33" hasCustomPrompt="1"/>
          </p:nvPr>
        </p:nvSpPr>
        <p:spPr>
          <a:xfrm>
            <a:off x="6315012" y="5203050"/>
            <a:ext cx="468000" cy="438582"/>
          </a:xfrm>
        </p:spPr>
        <p:txBody>
          <a:bodyPr>
            <a:spAutoFit/>
          </a:bodyPr>
          <a:lstStyle>
            <a:lvl1pPr>
              <a:spcBef>
                <a:spcPts val="0"/>
              </a:spcBef>
              <a:defRPr sz="3000" b="1"/>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10</a:t>
            </a:r>
          </a:p>
        </p:txBody>
      </p:sp>
      <p:sp>
        <p:nvSpPr>
          <p:cNvPr id="23" name="Textplatzhalter 13">
            <a:extLst>
              <a:ext uri="{FF2B5EF4-FFF2-40B4-BE49-F238E27FC236}">
                <a16:creationId xmlns:a16="http://schemas.microsoft.com/office/drawing/2014/main" id="{DB14C870-8679-D0FF-F6DC-E9C13E4CE043}"/>
              </a:ext>
            </a:extLst>
          </p:cNvPr>
          <p:cNvSpPr>
            <a:spLocks noGrp="1"/>
          </p:cNvSpPr>
          <p:nvPr>
            <p:ph type="body" sz="quarter" idx="34" hasCustomPrompt="1"/>
          </p:nvPr>
        </p:nvSpPr>
        <p:spPr>
          <a:xfrm>
            <a:off x="7036175" y="5203050"/>
            <a:ext cx="4736725" cy="438582"/>
          </a:xfrm>
        </p:spPr>
        <p:txBody>
          <a:bodyPr wrap="square">
            <a:spAutoFit/>
          </a:bodyPr>
          <a:lstStyle>
            <a:lvl1pPr>
              <a:spcBef>
                <a:spcPts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agenda point</a:t>
            </a:r>
          </a:p>
        </p:txBody>
      </p:sp>
    </p:spTree>
    <p:extLst>
      <p:ext uri="{BB962C8B-B14F-4D97-AF65-F5344CB8AC3E}">
        <p14:creationId xmlns:p14="http://schemas.microsoft.com/office/powerpoint/2010/main" val="2505087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 Chapter divider 0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a:xfrm>
            <a:off x="604838" y="388939"/>
            <a:ext cx="5465762" cy="1754326"/>
          </a:xfrm>
        </p:spPr>
        <p:txBody>
          <a:bodyPr/>
          <a:lstStyle>
            <a:lvl1pPr>
              <a:defRPr sz="6000"/>
            </a:lvl1pPr>
          </a:lstStyle>
          <a:p>
            <a:r>
              <a:rPr lang="en-US" noProof="0" dirty="0"/>
              <a:t>Click to edit section name</a:t>
            </a:r>
          </a:p>
        </p:txBody>
      </p:sp>
      <p:sp>
        <p:nvSpPr>
          <p:cNvPr id="15" name="Textplatzhalter 13">
            <a:extLst>
              <a:ext uri="{FF2B5EF4-FFF2-40B4-BE49-F238E27FC236}">
                <a16:creationId xmlns:a16="http://schemas.microsoft.com/office/drawing/2014/main" id="{24BF4009-A058-EE97-B3EB-D1A8B4963B72}"/>
              </a:ext>
            </a:extLst>
          </p:cNvPr>
          <p:cNvSpPr>
            <a:spLocks noGrp="1"/>
          </p:cNvSpPr>
          <p:nvPr>
            <p:ph type="body" sz="quarter" idx="16" hasCustomPrompt="1"/>
          </p:nvPr>
        </p:nvSpPr>
        <p:spPr>
          <a:xfrm>
            <a:off x="604838" y="3817576"/>
            <a:ext cx="5465762" cy="438582"/>
          </a:xfrm>
        </p:spPr>
        <p:txBody>
          <a:bodyPr wrap="square">
            <a:spAutoFit/>
          </a:bodyPr>
          <a:lstStyle>
            <a:lvl1pPr>
              <a:spcBef>
                <a:spcPts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subpoint</a:t>
            </a:r>
          </a:p>
        </p:txBody>
      </p:sp>
      <p:sp>
        <p:nvSpPr>
          <p:cNvPr id="24" name="Bildplatzhalter 10">
            <a:extLst>
              <a:ext uri="{FF2B5EF4-FFF2-40B4-BE49-F238E27FC236}">
                <a16:creationId xmlns:a16="http://schemas.microsoft.com/office/drawing/2014/main" id="{CBC7C506-B0B9-691E-A647-6E75F37515EC}"/>
              </a:ext>
            </a:extLst>
          </p:cNvPr>
          <p:cNvSpPr>
            <a:spLocks noGrp="1"/>
          </p:cNvSpPr>
          <p:nvPr>
            <p:ph type="pic" sz="quarter" idx="13"/>
          </p:nvPr>
        </p:nvSpPr>
        <p:spPr>
          <a:xfrm>
            <a:off x="6311901" y="0"/>
            <a:ext cx="5880100" cy="6858000"/>
          </a:xfrm>
          <a:solidFill>
            <a:schemeClr val="bg2"/>
          </a:solidFill>
        </p:spPr>
        <p:txBody>
          <a:bodyPr/>
          <a:lstStyle/>
          <a:p>
            <a:r>
              <a:rPr lang="en-US" noProof="0"/>
              <a:t>Click icon to add picture</a:t>
            </a:r>
            <a:endParaRPr lang="en-US" noProof="0" dirty="0"/>
          </a:p>
        </p:txBody>
      </p:sp>
      <p:pic>
        <p:nvPicPr>
          <p:cNvPr id="27" name="Grafik 26">
            <a:extLst>
              <a:ext uri="{FF2B5EF4-FFF2-40B4-BE49-F238E27FC236}">
                <a16:creationId xmlns:a16="http://schemas.microsoft.com/office/drawing/2014/main" id="{1729075B-20F9-C3BD-1679-C3153F170EA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47190" y="6166268"/>
            <a:ext cx="1512000" cy="539096"/>
          </a:xfrm>
          <a:prstGeom prst="rect">
            <a:avLst/>
          </a:prstGeom>
        </p:spPr>
      </p:pic>
    </p:spTree>
    <p:extLst>
      <p:ext uri="{BB962C8B-B14F-4D97-AF65-F5344CB8AC3E}">
        <p14:creationId xmlns:p14="http://schemas.microsoft.com/office/powerpoint/2010/main" val="1792888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 Chapter divider 02">
    <p:spTree>
      <p:nvGrpSpPr>
        <p:cNvPr id="1" name=""/>
        <p:cNvGrpSpPr/>
        <p:nvPr/>
      </p:nvGrpSpPr>
      <p:grpSpPr>
        <a:xfrm>
          <a:off x="0" y="0"/>
          <a:ext cx="0" cy="0"/>
          <a:chOff x="0" y="0"/>
          <a:chExt cx="0" cy="0"/>
        </a:xfrm>
      </p:grpSpPr>
      <p:sp>
        <p:nvSpPr>
          <p:cNvPr id="26" name="Rechteck 25">
            <a:extLst>
              <a:ext uri="{FF2B5EF4-FFF2-40B4-BE49-F238E27FC236}">
                <a16:creationId xmlns:a16="http://schemas.microsoft.com/office/drawing/2014/main" id="{F67FB46F-5E8D-E72D-B215-13A80CA70863}"/>
              </a:ext>
            </a:extLst>
          </p:cNvPr>
          <p:cNvSpPr/>
          <p:nvPr userDrawn="1"/>
        </p:nvSpPr>
        <p:spPr bwMode="gray">
          <a:xfrm>
            <a:off x="-2" y="0"/>
            <a:ext cx="6311901" cy="6051550"/>
          </a:xfrm>
          <a:prstGeom prst="rect">
            <a:avLst/>
          </a:prstGeom>
          <a:gradFill flip="none" rotWithShape="1">
            <a:gsLst>
              <a:gs pos="0">
                <a:srgbClr val="FF585D"/>
              </a:gs>
              <a:gs pos="97000">
                <a:srgbClr val="FFC100"/>
              </a:gs>
            </a:gsLst>
            <a:lin ang="189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a:xfrm>
            <a:off x="604838" y="388939"/>
            <a:ext cx="5465762" cy="1754326"/>
          </a:xfrm>
        </p:spPr>
        <p:txBody>
          <a:bodyPr/>
          <a:lstStyle>
            <a:lvl1pPr>
              <a:defRPr sz="6000"/>
            </a:lvl1pPr>
          </a:lstStyle>
          <a:p>
            <a:r>
              <a:rPr lang="en-US" noProof="0" dirty="0"/>
              <a:t>Click to edit section name</a:t>
            </a:r>
          </a:p>
        </p:txBody>
      </p:sp>
      <p:sp>
        <p:nvSpPr>
          <p:cNvPr id="15" name="Textplatzhalter 13">
            <a:extLst>
              <a:ext uri="{FF2B5EF4-FFF2-40B4-BE49-F238E27FC236}">
                <a16:creationId xmlns:a16="http://schemas.microsoft.com/office/drawing/2014/main" id="{24BF4009-A058-EE97-B3EB-D1A8B4963B72}"/>
              </a:ext>
            </a:extLst>
          </p:cNvPr>
          <p:cNvSpPr>
            <a:spLocks noGrp="1"/>
          </p:cNvSpPr>
          <p:nvPr>
            <p:ph type="body" sz="quarter" idx="16" hasCustomPrompt="1"/>
          </p:nvPr>
        </p:nvSpPr>
        <p:spPr bwMode="gray">
          <a:xfrm>
            <a:off x="604838" y="3817576"/>
            <a:ext cx="5465762" cy="438582"/>
          </a:xfrm>
        </p:spPr>
        <p:txBody>
          <a:bodyPr wrap="square">
            <a:spAutoFit/>
          </a:bodyPr>
          <a:lstStyle>
            <a:lvl1pPr>
              <a:spcBef>
                <a:spcPts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dirty="0"/>
              <a:t>Click to edit subpoint</a:t>
            </a:r>
          </a:p>
        </p:txBody>
      </p:sp>
      <p:sp>
        <p:nvSpPr>
          <p:cNvPr id="24" name="Bildplatzhalter 10">
            <a:extLst>
              <a:ext uri="{FF2B5EF4-FFF2-40B4-BE49-F238E27FC236}">
                <a16:creationId xmlns:a16="http://schemas.microsoft.com/office/drawing/2014/main" id="{CBC7C506-B0B9-691E-A647-6E75F37515EC}"/>
              </a:ext>
            </a:extLst>
          </p:cNvPr>
          <p:cNvSpPr>
            <a:spLocks noGrp="1"/>
          </p:cNvSpPr>
          <p:nvPr>
            <p:ph type="pic" sz="quarter" idx="13"/>
          </p:nvPr>
        </p:nvSpPr>
        <p:spPr bwMode="gray">
          <a:xfrm>
            <a:off x="6311901" y="0"/>
            <a:ext cx="5880100" cy="6858000"/>
          </a:xfrm>
          <a:solidFill>
            <a:schemeClr val="bg2"/>
          </a:solidFill>
        </p:spPr>
        <p:txBody>
          <a:bodyPr/>
          <a:lstStyle/>
          <a:p>
            <a:r>
              <a:rPr lang="en-US" noProof="0"/>
              <a:t>Click icon to add picture</a:t>
            </a:r>
            <a:endParaRPr lang="en-US" noProof="0" dirty="0"/>
          </a:p>
        </p:txBody>
      </p:sp>
    </p:spTree>
    <p:extLst>
      <p:ext uri="{BB962C8B-B14F-4D97-AF65-F5344CB8AC3E}">
        <p14:creationId xmlns:p14="http://schemas.microsoft.com/office/powerpoint/2010/main" val="30204063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 Title only">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p:txBody>
          <a:bodyPr/>
          <a:lstStyle>
            <a:lvl1pPr>
              <a:defRPr/>
            </a:lvl1pPr>
          </a:lstStyle>
          <a:p>
            <a:r>
              <a:rPr lang="en-US" noProof="0" dirty="0"/>
              <a:t>Click to edit slide title </a:t>
            </a:r>
            <a:br>
              <a:rPr lang="en-US" noProof="0" dirty="0"/>
            </a:br>
            <a:r>
              <a:rPr lang="en-US" noProof="0" dirty="0"/>
              <a:t>(maximum two lines)</a:t>
            </a:r>
          </a:p>
        </p:txBody>
      </p:sp>
      <p:sp>
        <p:nvSpPr>
          <p:cNvPr id="4" name="Fußzeilenplatzhalter 3">
            <a:extLst>
              <a:ext uri="{FF2B5EF4-FFF2-40B4-BE49-F238E27FC236}">
                <a16:creationId xmlns:a16="http://schemas.microsoft.com/office/drawing/2014/main" id="{7708C9AA-4142-C6C8-34DC-BB929E88F89B}"/>
              </a:ext>
            </a:extLst>
          </p:cNvPr>
          <p:cNvSpPr>
            <a:spLocks noGrp="1"/>
          </p:cNvSpPr>
          <p:nvPr>
            <p:ph type="ftr" sz="quarter" idx="11"/>
          </p:nvPr>
        </p:nvSpPr>
        <p:spPr bwMode="gray"/>
        <p:txBody>
          <a:bodyPr/>
          <a:lstStyle/>
          <a:p>
            <a:endParaRPr lang="en-US" noProof="0" dirty="0"/>
          </a:p>
        </p:txBody>
      </p:sp>
      <p:sp>
        <p:nvSpPr>
          <p:cNvPr id="5" name="Foliennummernplatzhalter 4">
            <a:extLst>
              <a:ext uri="{FF2B5EF4-FFF2-40B4-BE49-F238E27FC236}">
                <a16:creationId xmlns:a16="http://schemas.microsoft.com/office/drawing/2014/main" id="{446D25B8-4FE3-EFAD-4A01-D404A2103CE3}"/>
              </a:ext>
            </a:extLst>
          </p:cNvPr>
          <p:cNvSpPr>
            <a:spLocks noGrp="1"/>
          </p:cNvSpPr>
          <p:nvPr>
            <p:ph type="sldNum" sz="quarter" idx="12"/>
          </p:nvPr>
        </p:nvSpPr>
        <p:spPr bwMode="gray"/>
        <p:txBody>
          <a:bodyPr/>
          <a:lstStyle/>
          <a:p>
            <a:fld id="{281AD38D-479A-4EBF-AD97-60167C408FF2}" type="slidenum">
              <a:rPr lang="en-US" noProof="0" smtClean="0"/>
              <a:t>‹#›</a:t>
            </a:fld>
            <a:endParaRPr lang="en-US" noProof="0" dirty="0"/>
          </a:p>
        </p:txBody>
      </p:sp>
    </p:spTree>
    <p:extLst>
      <p:ext uri="{BB962C8B-B14F-4D97-AF65-F5344CB8AC3E}">
        <p14:creationId xmlns:p14="http://schemas.microsoft.com/office/powerpoint/2010/main" val="804766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 Blank">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8CA6FFF8-5F91-B79D-9FCB-4AAA338B980C}"/>
              </a:ext>
            </a:extLst>
          </p:cNvPr>
          <p:cNvSpPr>
            <a:spLocks noGrp="1"/>
          </p:cNvSpPr>
          <p:nvPr>
            <p:ph type="ftr" sz="quarter" idx="11"/>
          </p:nvPr>
        </p:nvSpPr>
        <p:spPr bwMode="gray"/>
        <p:txBody>
          <a:bodyPr/>
          <a:lstStyle/>
          <a:p>
            <a:endParaRPr lang="en-US" noProof="0" dirty="0"/>
          </a:p>
        </p:txBody>
      </p:sp>
      <p:sp>
        <p:nvSpPr>
          <p:cNvPr id="4" name="Foliennummernplatzhalter 3">
            <a:extLst>
              <a:ext uri="{FF2B5EF4-FFF2-40B4-BE49-F238E27FC236}">
                <a16:creationId xmlns:a16="http://schemas.microsoft.com/office/drawing/2014/main" id="{CD0B35EE-2595-9563-A1AD-B1CA6F4F1E61}"/>
              </a:ext>
            </a:extLst>
          </p:cNvPr>
          <p:cNvSpPr>
            <a:spLocks noGrp="1"/>
          </p:cNvSpPr>
          <p:nvPr>
            <p:ph type="sldNum" sz="quarter" idx="12"/>
          </p:nvPr>
        </p:nvSpPr>
        <p:spPr bwMode="gray"/>
        <p:txBody>
          <a:bodyPr/>
          <a:lstStyle/>
          <a:p>
            <a:fld id="{281AD38D-479A-4EBF-AD97-60167C408FF2}" type="slidenum">
              <a:rPr lang="en-US" noProof="0" smtClean="0"/>
              <a:t>‹#›</a:t>
            </a:fld>
            <a:endParaRPr lang="en-US" noProof="0" dirty="0"/>
          </a:p>
        </p:txBody>
      </p:sp>
    </p:spTree>
    <p:extLst>
      <p:ext uri="{BB962C8B-B14F-4D97-AF65-F5344CB8AC3E}">
        <p14:creationId xmlns:p14="http://schemas.microsoft.com/office/powerpoint/2010/main" val="28688272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 Title and text (bi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a:xfrm>
            <a:off x="604838" y="388939"/>
            <a:ext cx="9496162" cy="1754326"/>
          </a:xfrm>
        </p:spPr>
        <p:txBody>
          <a:bodyPr/>
          <a:lstStyle>
            <a:lvl1pPr>
              <a:defRPr sz="6000"/>
            </a:lvl1pPr>
          </a:lstStyle>
          <a:p>
            <a:r>
              <a:rPr lang="en-US" noProof="0" dirty="0"/>
              <a:t>Click to edit slide title (maximum two lines)</a:t>
            </a:r>
          </a:p>
        </p:txBody>
      </p:sp>
      <p:sp>
        <p:nvSpPr>
          <p:cNvPr id="4" name="Fußzeilenplatzhalter 3">
            <a:extLst>
              <a:ext uri="{FF2B5EF4-FFF2-40B4-BE49-F238E27FC236}">
                <a16:creationId xmlns:a16="http://schemas.microsoft.com/office/drawing/2014/main" id="{7708C9AA-4142-C6C8-34DC-BB929E88F89B}"/>
              </a:ext>
            </a:extLst>
          </p:cNvPr>
          <p:cNvSpPr>
            <a:spLocks noGrp="1"/>
          </p:cNvSpPr>
          <p:nvPr>
            <p:ph type="ftr" sz="quarter" idx="11"/>
          </p:nvPr>
        </p:nvSpPr>
        <p:spPr bwMode="gray"/>
        <p:txBody>
          <a:bodyPr/>
          <a:lstStyle/>
          <a:p>
            <a:endParaRPr lang="en-US" noProof="0" dirty="0"/>
          </a:p>
        </p:txBody>
      </p:sp>
      <p:sp>
        <p:nvSpPr>
          <p:cNvPr id="5" name="Foliennummernplatzhalter 4">
            <a:extLst>
              <a:ext uri="{FF2B5EF4-FFF2-40B4-BE49-F238E27FC236}">
                <a16:creationId xmlns:a16="http://schemas.microsoft.com/office/drawing/2014/main" id="{446D25B8-4FE3-EFAD-4A01-D404A2103CE3}"/>
              </a:ext>
            </a:extLst>
          </p:cNvPr>
          <p:cNvSpPr>
            <a:spLocks noGrp="1"/>
          </p:cNvSpPr>
          <p:nvPr>
            <p:ph type="sldNum" sz="quarter" idx="12"/>
          </p:nvPr>
        </p:nvSpPr>
        <p:spPr bwMode="gray"/>
        <p:txBody>
          <a:bodyPr/>
          <a:lstStyle/>
          <a:p>
            <a:fld id="{281AD38D-479A-4EBF-AD97-60167C408FF2}" type="slidenum">
              <a:rPr lang="en-US" noProof="0" smtClean="0"/>
              <a:t>‹#›</a:t>
            </a:fld>
            <a:endParaRPr lang="en-US" noProof="0" dirty="0"/>
          </a:p>
        </p:txBody>
      </p:sp>
      <p:sp>
        <p:nvSpPr>
          <p:cNvPr id="6" name="Textplatzhalter 5">
            <a:extLst>
              <a:ext uri="{FF2B5EF4-FFF2-40B4-BE49-F238E27FC236}">
                <a16:creationId xmlns:a16="http://schemas.microsoft.com/office/drawing/2014/main" id="{FC992EC5-7784-2014-1525-7029E2237E2F}"/>
              </a:ext>
            </a:extLst>
          </p:cNvPr>
          <p:cNvSpPr>
            <a:spLocks noGrp="1"/>
          </p:cNvSpPr>
          <p:nvPr>
            <p:ph type="body" sz="quarter" idx="13" hasCustomPrompt="1"/>
          </p:nvPr>
        </p:nvSpPr>
        <p:spPr bwMode="gray">
          <a:xfrm>
            <a:off x="604838" y="2603500"/>
            <a:ext cx="9496425" cy="3448050"/>
          </a:xfrm>
        </p:spPr>
        <p:txBody>
          <a:bodyPr/>
          <a:lstStyle>
            <a:lvl1pPr>
              <a:defRPr sz="2400"/>
            </a:lvl1pPr>
            <a:lvl2pPr>
              <a:defRPr sz="2400"/>
            </a:lvl2pPr>
            <a:lvl3pPr>
              <a:defRPr sz="2400"/>
            </a:lvl3pPr>
            <a:lvl4pPr>
              <a:defRPr sz="2200"/>
            </a:lvl4pPr>
            <a:lvl5pPr>
              <a:defRPr sz="2200"/>
            </a:lvl5pPr>
          </a:lstStyle>
          <a:p>
            <a:pPr lvl="0"/>
            <a:r>
              <a:rPr lang="en-US" noProof="0" dirty="0"/>
              <a:t>Click to edit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40646431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 Title and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p:txBody>
          <a:bodyPr/>
          <a:lstStyle>
            <a:lvl1pPr>
              <a:defRPr/>
            </a:lvl1pPr>
          </a:lstStyle>
          <a:p>
            <a:r>
              <a:rPr lang="en-US" noProof="0" dirty="0"/>
              <a:t>Click to edit slide title </a:t>
            </a:r>
            <a:br>
              <a:rPr lang="en-US" noProof="0" dirty="0"/>
            </a:br>
            <a:r>
              <a:rPr lang="en-US" noProof="0" dirty="0"/>
              <a:t>(maximum two lines)</a:t>
            </a:r>
          </a:p>
        </p:txBody>
      </p:sp>
      <p:sp>
        <p:nvSpPr>
          <p:cNvPr id="4" name="Fußzeilenplatzhalter 3">
            <a:extLst>
              <a:ext uri="{FF2B5EF4-FFF2-40B4-BE49-F238E27FC236}">
                <a16:creationId xmlns:a16="http://schemas.microsoft.com/office/drawing/2014/main" id="{7708C9AA-4142-C6C8-34DC-BB929E88F89B}"/>
              </a:ext>
            </a:extLst>
          </p:cNvPr>
          <p:cNvSpPr>
            <a:spLocks noGrp="1"/>
          </p:cNvSpPr>
          <p:nvPr>
            <p:ph type="ftr" sz="quarter" idx="11"/>
          </p:nvPr>
        </p:nvSpPr>
        <p:spPr bwMode="gray"/>
        <p:txBody>
          <a:bodyPr/>
          <a:lstStyle/>
          <a:p>
            <a:endParaRPr lang="en-US" noProof="0" dirty="0"/>
          </a:p>
        </p:txBody>
      </p:sp>
      <p:sp>
        <p:nvSpPr>
          <p:cNvPr id="5" name="Foliennummernplatzhalter 4">
            <a:extLst>
              <a:ext uri="{FF2B5EF4-FFF2-40B4-BE49-F238E27FC236}">
                <a16:creationId xmlns:a16="http://schemas.microsoft.com/office/drawing/2014/main" id="{446D25B8-4FE3-EFAD-4A01-D404A2103CE3}"/>
              </a:ext>
            </a:extLst>
          </p:cNvPr>
          <p:cNvSpPr>
            <a:spLocks noGrp="1"/>
          </p:cNvSpPr>
          <p:nvPr>
            <p:ph type="sldNum" sz="quarter" idx="12"/>
          </p:nvPr>
        </p:nvSpPr>
        <p:spPr bwMode="gray"/>
        <p:txBody>
          <a:bodyPr/>
          <a:lstStyle/>
          <a:p>
            <a:fld id="{281AD38D-479A-4EBF-AD97-60167C408FF2}" type="slidenum">
              <a:rPr lang="en-US" noProof="0" smtClean="0"/>
              <a:t>‹#›</a:t>
            </a:fld>
            <a:endParaRPr lang="en-US" noProof="0" dirty="0"/>
          </a:p>
        </p:txBody>
      </p:sp>
      <p:sp>
        <p:nvSpPr>
          <p:cNvPr id="6" name="Textplatzhalter 5">
            <a:extLst>
              <a:ext uri="{FF2B5EF4-FFF2-40B4-BE49-F238E27FC236}">
                <a16:creationId xmlns:a16="http://schemas.microsoft.com/office/drawing/2014/main" id="{FC992EC5-7784-2014-1525-7029E2237E2F}"/>
              </a:ext>
            </a:extLst>
          </p:cNvPr>
          <p:cNvSpPr>
            <a:spLocks noGrp="1"/>
          </p:cNvSpPr>
          <p:nvPr>
            <p:ph type="body" sz="quarter" idx="13" hasCustomPrompt="1"/>
          </p:nvPr>
        </p:nvSpPr>
        <p:spPr bwMode="gray">
          <a:xfrm>
            <a:off x="604838" y="1616400"/>
            <a:ext cx="9496425" cy="4438650"/>
          </a:xfrm>
        </p:spPr>
        <p:txBody>
          <a:bodyPr/>
          <a:lstStyle/>
          <a:p>
            <a:pPr lvl="0"/>
            <a:r>
              <a:rPr lang="en-US" noProof="0" dirty="0"/>
              <a:t>Click to edit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30982502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 Title and text (two column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a:xfrm>
            <a:off x="604838" y="388939"/>
            <a:ext cx="9496162" cy="1169551"/>
          </a:xfrm>
        </p:spPr>
        <p:txBody>
          <a:bodyPr/>
          <a:lstStyle>
            <a:lvl1pPr>
              <a:defRPr/>
            </a:lvl1pPr>
          </a:lstStyle>
          <a:p>
            <a:r>
              <a:rPr lang="en-US" noProof="0" dirty="0"/>
              <a:t>Click to edit slide title </a:t>
            </a:r>
            <a:br>
              <a:rPr lang="en-US" noProof="0" dirty="0"/>
            </a:br>
            <a:r>
              <a:rPr lang="en-US" noProof="0" dirty="0"/>
              <a:t>(maximum two lines)</a:t>
            </a:r>
          </a:p>
        </p:txBody>
      </p:sp>
      <p:sp>
        <p:nvSpPr>
          <p:cNvPr id="4" name="Fußzeilenplatzhalter 3">
            <a:extLst>
              <a:ext uri="{FF2B5EF4-FFF2-40B4-BE49-F238E27FC236}">
                <a16:creationId xmlns:a16="http://schemas.microsoft.com/office/drawing/2014/main" id="{7708C9AA-4142-C6C8-34DC-BB929E88F89B}"/>
              </a:ext>
            </a:extLst>
          </p:cNvPr>
          <p:cNvSpPr>
            <a:spLocks noGrp="1"/>
          </p:cNvSpPr>
          <p:nvPr>
            <p:ph type="ftr" sz="quarter" idx="11"/>
          </p:nvPr>
        </p:nvSpPr>
        <p:spPr bwMode="gray"/>
        <p:txBody>
          <a:bodyPr/>
          <a:lstStyle/>
          <a:p>
            <a:endParaRPr lang="en-US" noProof="0" dirty="0"/>
          </a:p>
        </p:txBody>
      </p:sp>
      <p:sp>
        <p:nvSpPr>
          <p:cNvPr id="5" name="Foliennummernplatzhalter 4">
            <a:extLst>
              <a:ext uri="{FF2B5EF4-FFF2-40B4-BE49-F238E27FC236}">
                <a16:creationId xmlns:a16="http://schemas.microsoft.com/office/drawing/2014/main" id="{446D25B8-4FE3-EFAD-4A01-D404A2103CE3}"/>
              </a:ext>
            </a:extLst>
          </p:cNvPr>
          <p:cNvSpPr>
            <a:spLocks noGrp="1"/>
          </p:cNvSpPr>
          <p:nvPr>
            <p:ph type="sldNum" sz="quarter" idx="12"/>
          </p:nvPr>
        </p:nvSpPr>
        <p:spPr bwMode="gray"/>
        <p:txBody>
          <a:bodyPr/>
          <a:lstStyle/>
          <a:p>
            <a:fld id="{281AD38D-479A-4EBF-AD97-60167C408FF2}" type="slidenum">
              <a:rPr lang="en-US" noProof="0" smtClean="0"/>
              <a:t>‹#›</a:t>
            </a:fld>
            <a:endParaRPr lang="en-US" noProof="0" dirty="0"/>
          </a:p>
        </p:txBody>
      </p:sp>
      <p:sp>
        <p:nvSpPr>
          <p:cNvPr id="6" name="Textplatzhalter 5">
            <a:extLst>
              <a:ext uri="{FF2B5EF4-FFF2-40B4-BE49-F238E27FC236}">
                <a16:creationId xmlns:a16="http://schemas.microsoft.com/office/drawing/2014/main" id="{FC992EC5-7784-2014-1525-7029E2237E2F}"/>
              </a:ext>
            </a:extLst>
          </p:cNvPr>
          <p:cNvSpPr>
            <a:spLocks noGrp="1"/>
          </p:cNvSpPr>
          <p:nvPr>
            <p:ph type="body" sz="quarter" idx="13" hasCustomPrompt="1"/>
          </p:nvPr>
        </p:nvSpPr>
        <p:spPr bwMode="gray">
          <a:xfrm>
            <a:off x="604838" y="1616400"/>
            <a:ext cx="4622400" cy="4438650"/>
          </a:xfrm>
        </p:spPr>
        <p:txBody>
          <a:bodyPr/>
          <a:lstStyle/>
          <a:p>
            <a:pPr lvl="0"/>
            <a:r>
              <a:rPr lang="en-US" noProof="0" dirty="0"/>
              <a:t>Click to edit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9" name="Textplatzhalter 5">
            <a:extLst>
              <a:ext uri="{FF2B5EF4-FFF2-40B4-BE49-F238E27FC236}">
                <a16:creationId xmlns:a16="http://schemas.microsoft.com/office/drawing/2014/main" id="{8437AFA3-EFE7-6B5B-3877-4A1FA7C5A460}"/>
              </a:ext>
            </a:extLst>
          </p:cNvPr>
          <p:cNvSpPr>
            <a:spLocks noGrp="1"/>
          </p:cNvSpPr>
          <p:nvPr>
            <p:ph type="body" sz="quarter" idx="14" hasCustomPrompt="1"/>
          </p:nvPr>
        </p:nvSpPr>
        <p:spPr bwMode="gray">
          <a:xfrm>
            <a:off x="5478600" y="1616400"/>
            <a:ext cx="4622400" cy="4438650"/>
          </a:xfrm>
        </p:spPr>
        <p:txBody>
          <a:bodyPr/>
          <a:lstStyle/>
          <a:p>
            <a:pPr lvl="0"/>
            <a:r>
              <a:rPr lang="en-US" noProof="0" dirty="0"/>
              <a:t>Click to edit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39492392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 Title and text (three column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a:xfrm>
            <a:off x="604838" y="388939"/>
            <a:ext cx="9496162" cy="1169551"/>
          </a:xfrm>
        </p:spPr>
        <p:txBody>
          <a:bodyPr/>
          <a:lstStyle>
            <a:lvl1pPr>
              <a:defRPr/>
            </a:lvl1pPr>
          </a:lstStyle>
          <a:p>
            <a:r>
              <a:rPr lang="en-US" noProof="0" dirty="0"/>
              <a:t>Click to edit slide title </a:t>
            </a:r>
            <a:br>
              <a:rPr lang="en-US" noProof="0" dirty="0"/>
            </a:br>
            <a:r>
              <a:rPr lang="en-US" noProof="0" dirty="0"/>
              <a:t>(maximum two lines)</a:t>
            </a:r>
          </a:p>
        </p:txBody>
      </p:sp>
      <p:sp>
        <p:nvSpPr>
          <p:cNvPr id="4" name="Fußzeilenplatzhalter 3">
            <a:extLst>
              <a:ext uri="{FF2B5EF4-FFF2-40B4-BE49-F238E27FC236}">
                <a16:creationId xmlns:a16="http://schemas.microsoft.com/office/drawing/2014/main" id="{7708C9AA-4142-C6C8-34DC-BB929E88F89B}"/>
              </a:ext>
            </a:extLst>
          </p:cNvPr>
          <p:cNvSpPr>
            <a:spLocks noGrp="1"/>
          </p:cNvSpPr>
          <p:nvPr>
            <p:ph type="ftr" sz="quarter" idx="11"/>
          </p:nvPr>
        </p:nvSpPr>
        <p:spPr bwMode="gray"/>
        <p:txBody>
          <a:bodyPr/>
          <a:lstStyle/>
          <a:p>
            <a:endParaRPr lang="en-US" noProof="0" dirty="0"/>
          </a:p>
        </p:txBody>
      </p:sp>
      <p:sp>
        <p:nvSpPr>
          <p:cNvPr id="5" name="Foliennummernplatzhalter 4">
            <a:extLst>
              <a:ext uri="{FF2B5EF4-FFF2-40B4-BE49-F238E27FC236}">
                <a16:creationId xmlns:a16="http://schemas.microsoft.com/office/drawing/2014/main" id="{446D25B8-4FE3-EFAD-4A01-D404A2103CE3}"/>
              </a:ext>
            </a:extLst>
          </p:cNvPr>
          <p:cNvSpPr>
            <a:spLocks noGrp="1"/>
          </p:cNvSpPr>
          <p:nvPr>
            <p:ph type="sldNum" sz="quarter" idx="12"/>
          </p:nvPr>
        </p:nvSpPr>
        <p:spPr bwMode="gray">
          <a:xfrm>
            <a:off x="11268460" y="6399000"/>
            <a:ext cx="504000" cy="153888"/>
          </a:xfrm>
        </p:spPr>
        <p:txBody>
          <a:bodyPr/>
          <a:lstStyle/>
          <a:p>
            <a:fld id="{281AD38D-479A-4EBF-AD97-60167C408FF2}" type="slidenum">
              <a:rPr lang="en-US" noProof="0" smtClean="0"/>
              <a:t>‹#›</a:t>
            </a:fld>
            <a:endParaRPr lang="en-US" noProof="0" dirty="0"/>
          </a:p>
        </p:txBody>
      </p:sp>
      <p:sp>
        <p:nvSpPr>
          <p:cNvPr id="6" name="Textplatzhalter 5">
            <a:extLst>
              <a:ext uri="{FF2B5EF4-FFF2-40B4-BE49-F238E27FC236}">
                <a16:creationId xmlns:a16="http://schemas.microsoft.com/office/drawing/2014/main" id="{FC992EC5-7784-2014-1525-7029E2237E2F}"/>
              </a:ext>
            </a:extLst>
          </p:cNvPr>
          <p:cNvSpPr>
            <a:spLocks noGrp="1"/>
          </p:cNvSpPr>
          <p:nvPr>
            <p:ph type="body" sz="quarter" idx="13" hasCustomPrompt="1"/>
          </p:nvPr>
        </p:nvSpPr>
        <p:spPr bwMode="gray">
          <a:xfrm>
            <a:off x="604838" y="1616400"/>
            <a:ext cx="3564000" cy="4438650"/>
          </a:xfrm>
        </p:spPr>
        <p:txBody>
          <a:bodyPr/>
          <a:lstStyle/>
          <a:p>
            <a:pPr lvl="0"/>
            <a:r>
              <a:rPr lang="en-US" noProof="0" dirty="0"/>
              <a:t>Click to edit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9" name="Textplatzhalter 5">
            <a:extLst>
              <a:ext uri="{FF2B5EF4-FFF2-40B4-BE49-F238E27FC236}">
                <a16:creationId xmlns:a16="http://schemas.microsoft.com/office/drawing/2014/main" id="{8437AFA3-EFE7-6B5B-3877-4A1FA7C5A460}"/>
              </a:ext>
            </a:extLst>
          </p:cNvPr>
          <p:cNvSpPr>
            <a:spLocks noGrp="1"/>
          </p:cNvSpPr>
          <p:nvPr>
            <p:ph type="body" sz="quarter" idx="14" hasCustomPrompt="1"/>
          </p:nvPr>
        </p:nvSpPr>
        <p:spPr bwMode="gray">
          <a:xfrm>
            <a:off x="4406649" y="1616400"/>
            <a:ext cx="3564000" cy="4438650"/>
          </a:xfrm>
        </p:spPr>
        <p:txBody>
          <a:bodyPr/>
          <a:lstStyle/>
          <a:p>
            <a:pPr lvl="0"/>
            <a:r>
              <a:rPr lang="en-US" noProof="0" dirty="0"/>
              <a:t>Click to edit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 name="Textplatzhalter 5">
            <a:extLst>
              <a:ext uri="{FF2B5EF4-FFF2-40B4-BE49-F238E27FC236}">
                <a16:creationId xmlns:a16="http://schemas.microsoft.com/office/drawing/2014/main" id="{6454ABA4-9552-7DC5-612D-F0D2D34A428C}"/>
              </a:ext>
            </a:extLst>
          </p:cNvPr>
          <p:cNvSpPr>
            <a:spLocks noGrp="1"/>
          </p:cNvSpPr>
          <p:nvPr>
            <p:ph type="body" sz="quarter" idx="15" hasCustomPrompt="1"/>
          </p:nvPr>
        </p:nvSpPr>
        <p:spPr bwMode="gray">
          <a:xfrm>
            <a:off x="8208460" y="1616400"/>
            <a:ext cx="3564000" cy="4438650"/>
          </a:xfrm>
        </p:spPr>
        <p:txBody>
          <a:bodyPr/>
          <a:lstStyle/>
          <a:p>
            <a:pPr lvl="0"/>
            <a:r>
              <a:rPr lang="en-US" noProof="0" dirty="0"/>
              <a:t>Click to edit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24987343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 Key message 0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a:xfrm>
            <a:off x="604838" y="388939"/>
            <a:ext cx="9496162" cy="2354491"/>
          </a:xfrm>
        </p:spPr>
        <p:txBody>
          <a:bodyPr/>
          <a:lstStyle>
            <a:lvl1pPr>
              <a:lnSpc>
                <a:spcPct val="85000"/>
              </a:lnSpc>
              <a:defRPr sz="6000">
                <a:solidFill>
                  <a:schemeClr val="accent1"/>
                </a:solidFill>
              </a:defRPr>
            </a:lvl1pPr>
          </a:lstStyle>
          <a:p>
            <a:r>
              <a:rPr lang="en-US" noProof="0" dirty="0"/>
              <a:t>Click to edit key message (can be several lines long)</a:t>
            </a:r>
          </a:p>
        </p:txBody>
      </p:sp>
      <p:sp>
        <p:nvSpPr>
          <p:cNvPr id="4" name="Fußzeilenplatzhalter 3">
            <a:extLst>
              <a:ext uri="{FF2B5EF4-FFF2-40B4-BE49-F238E27FC236}">
                <a16:creationId xmlns:a16="http://schemas.microsoft.com/office/drawing/2014/main" id="{7708C9AA-4142-C6C8-34DC-BB929E88F89B}"/>
              </a:ext>
            </a:extLst>
          </p:cNvPr>
          <p:cNvSpPr>
            <a:spLocks noGrp="1"/>
          </p:cNvSpPr>
          <p:nvPr>
            <p:ph type="ftr" sz="quarter" idx="11"/>
          </p:nvPr>
        </p:nvSpPr>
        <p:spPr bwMode="gray"/>
        <p:txBody>
          <a:bodyPr/>
          <a:lstStyle/>
          <a:p>
            <a:endParaRPr lang="en-US" noProof="0" dirty="0"/>
          </a:p>
        </p:txBody>
      </p:sp>
      <p:sp>
        <p:nvSpPr>
          <p:cNvPr id="5" name="Foliennummernplatzhalter 4">
            <a:extLst>
              <a:ext uri="{FF2B5EF4-FFF2-40B4-BE49-F238E27FC236}">
                <a16:creationId xmlns:a16="http://schemas.microsoft.com/office/drawing/2014/main" id="{446D25B8-4FE3-EFAD-4A01-D404A2103CE3}"/>
              </a:ext>
            </a:extLst>
          </p:cNvPr>
          <p:cNvSpPr>
            <a:spLocks noGrp="1"/>
          </p:cNvSpPr>
          <p:nvPr>
            <p:ph type="sldNum" sz="quarter" idx="12"/>
          </p:nvPr>
        </p:nvSpPr>
        <p:spPr bwMode="gray"/>
        <p:txBody>
          <a:bodyPr/>
          <a:lstStyle/>
          <a:p>
            <a:fld id="{281AD38D-479A-4EBF-AD97-60167C408FF2}" type="slidenum">
              <a:rPr lang="en-US" noProof="0" smtClean="0"/>
              <a:t>‹#›</a:t>
            </a:fld>
            <a:endParaRPr lang="en-US" noProof="0" dirty="0"/>
          </a:p>
        </p:txBody>
      </p:sp>
    </p:spTree>
    <p:extLst>
      <p:ext uri="{BB962C8B-B14F-4D97-AF65-F5344CB8AC3E}">
        <p14:creationId xmlns:p14="http://schemas.microsoft.com/office/powerpoint/2010/main" val="33499117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 Key message 0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a:xfrm>
            <a:off x="604838" y="388939"/>
            <a:ext cx="9496162" cy="3335528"/>
          </a:xfrm>
        </p:spPr>
        <p:txBody>
          <a:bodyPr/>
          <a:lstStyle>
            <a:lvl1pPr>
              <a:lnSpc>
                <a:spcPct val="85000"/>
              </a:lnSpc>
              <a:defRPr sz="8500">
                <a:gradFill>
                  <a:gsLst>
                    <a:gs pos="0">
                      <a:schemeClr val="accent2"/>
                    </a:gs>
                    <a:gs pos="56000">
                      <a:srgbClr val="FF6600"/>
                    </a:gs>
                  </a:gsLst>
                  <a:lin ang="0" scaled="0"/>
                </a:gradFill>
              </a:defRPr>
            </a:lvl1pPr>
          </a:lstStyle>
          <a:p>
            <a:r>
              <a:rPr lang="en-US" noProof="0" dirty="0"/>
              <a:t>Click to edit key message (can be several lines long)</a:t>
            </a:r>
          </a:p>
        </p:txBody>
      </p:sp>
      <p:sp>
        <p:nvSpPr>
          <p:cNvPr id="4" name="Fußzeilenplatzhalter 3">
            <a:extLst>
              <a:ext uri="{FF2B5EF4-FFF2-40B4-BE49-F238E27FC236}">
                <a16:creationId xmlns:a16="http://schemas.microsoft.com/office/drawing/2014/main" id="{7708C9AA-4142-C6C8-34DC-BB929E88F89B}"/>
              </a:ext>
            </a:extLst>
          </p:cNvPr>
          <p:cNvSpPr>
            <a:spLocks noGrp="1"/>
          </p:cNvSpPr>
          <p:nvPr>
            <p:ph type="ftr" sz="quarter" idx="11"/>
          </p:nvPr>
        </p:nvSpPr>
        <p:spPr bwMode="gray"/>
        <p:txBody>
          <a:bodyPr/>
          <a:lstStyle/>
          <a:p>
            <a:endParaRPr lang="en-US" noProof="0" dirty="0"/>
          </a:p>
        </p:txBody>
      </p:sp>
      <p:sp>
        <p:nvSpPr>
          <p:cNvPr id="5" name="Foliennummernplatzhalter 4">
            <a:extLst>
              <a:ext uri="{FF2B5EF4-FFF2-40B4-BE49-F238E27FC236}">
                <a16:creationId xmlns:a16="http://schemas.microsoft.com/office/drawing/2014/main" id="{446D25B8-4FE3-EFAD-4A01-D404A2103CE3}"/>
              </a:ext>
            </a:extLst>
          </p:cNvPr>
          <p:cNvSpPr>
            <a:spLocks noGrp="1"/>
          </p:cNvSpPr>
          <p:nvPr>
            <p:ph type="sldNum" sz="quarter" idx="12"/>
          </p:nvPr>
        </p:nvSpPr>
        <p:spPr bwMode="gray"/>
        <p:txBody>
          <a:bodyPr/>
          <a:lstStyle/>
          <a:p>
            <a:fld id="{281AD38D-479A-4EBF-AD97-60167C408FF2}" type="slidenum">
              <a:rPr lang="en-US" noProof="0" smtClean="0"/>
              <a:t>‹#›</a:t>
            </a:fld>
            <a:endParaRPr lang="en-US" noProof="0" dirty="0"/>
          </a:p>
        </p:txBody>
      </p:sp>
    </p:spTree>
    <p:extLst>
      <p:ext uri="{BB962C8B-B14F-4D97-AF65-F5344CB8AC3E}">
        <p14:creationId xmlns:p14="http://schemas.microsoft.com/office/powerpoint/2010/main" val="10343915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text and image (light)">
    <p:spTree>
      <p:nvGrpSpPr>
        <p:cNvPr id="1" name=""/>
        <p:cNvGrpSpPr/>
        <p:nvPr/>
      </p:nvGrpSpPr>
      <p:grpSpPr>
        <a:xfrm>
          <a:off x="0" y="0"/>
          <a:ext cx="0" cy="0"/>
          <a:chOff x="0" y="0"/>
          <a:chExt cx="0" cy="0"/>
        </a:xfrm>
      </p:grpSpPr>
      <p:sp>
        <p:nvSpPr>
          <p:cNvPr id="3" name="Bildplatzhalter 10">
            <a:extLst>
              <a:ext uri="{FF2B5EF4-FFF2-40B4-BE49-F238E27FC236}">
                <a16:creationId xmlns:a16="http://schemas.microsoft.com/office/drawing/2014/main" id="{D7542A1A-F52B-1460-C70A-4F53D0410D03}"/>
              </a:ext>
            </a:extLst>
          </p:cNvPr>
          <p:cNvSpPr>
            <a:spLocks noGrp="1"/>
          </p:cNvSpPr>
          <p:nvPr>
            <p:ph type="pic" sz="quarter" idx="14"/>
          </p:nvPr>
        </p:nvSpPr>
        <p:spPr bwMode="gray">
          <a:xfrm>
            <a:off x="6311901" y="0"/>
            <a:ext cx="5880100" cy="6858000"/>
          </a:xfrm>
          <a:solidFill>
            <a:schemeClr val="bg2"/>
          </a:solidFill>
        </p:spPr>
        <p:txBody>
          <a:bodyPr/>
          <a:lstStyle/>
          <a:p>
            <a:r>
              <a:rPr lang="en-US" noProof="0"/>
              <a:t>Click icon to add picture</a:t>
            </a:r>
            <a:endParaRPr lang="en-US" noProof="0" dirty="0"/>
          </a:p>
        </p:txBody>
      </p:sp>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a:xfrm>
            <a:off x="604838" y="388939"/>
            <a:ext cx="5465762" cy="1169551"/>
          </a:xfrm>
        </p:spPr>
        <p:txBody>
          <a:bodyPr/>
          <a:lstStyle>
            <a:lvl1pPr>
              <a:defRPr/>
            </a:lvl1pPr>
          </a:lstStyle>
          <a:p>
            <a:r>
              <a:rPr lang="en-US" noProof="0" dirty="0"/>
              <a:t>Click to edit slide title (maximum two lines)</a:t>
            </a:r>
          </a:p>
        </p:txBody>
      </p:sp>
      <p:sp>
        <p:nvSpPr>
          <p:cNvPr id="4" name="Fußzeilenplatzhalter 3">
            <a:extLst>
              <a:ext uri="{FF2B5EF4-FFF2-40B4-BE49-F238E27FC236}">
                <a16:creationId xmlns:a16="http://schemas.microsoft.com/office/drawing/2014/main" id="{7708C9AA-4142-C6C8-34DC-BB929E88F89B}"/>
              </a:ext>
            </a:extLst>
          </p:cNvPr>
          <p:cNvSpPr>
            <a:spLocks noGrp="1"/>
          </p:cNvSpPr>
          <p:nvPr>
            <p:ph type="ftr" sz="quarter" idx="11"/>
          </p:nvPr>
        </p:nvSpPr>
        <p:spPr bwMode="gray"/>
        <p:txBody>
          <a:bodyPr/>
          <a:lstStyle/>
          <a:p>
            <a:endParaRPr lang="en-US" noProof="0" dirty="0"/>
          </a:p>
        </p:txBody>
      </p:sp>
      <p:sp>
        <p:nvSpPr>
          <p:cNvPr id="5" name="Foliennummernplatzhalter 4">
            <a:extLst>
              <a:ext uri="{FF2B5EF4-FFF2-40B4-BE49-F238E27FC236}">
                <a16:creationId xmlns:a16="http://schemas.microsoft.com/office/drawing/2014/main" id="{446D25B8-4FE3-EFAD-4A01-D404A2103CE3}"/>
              </a:ext>
            </a:extLst>
          </p:cNvPr>
          <p:cNvSpPr>
            <a:spLocks noGrp="1"/>
          </p:cNvSpPr>
          <p:nvPr>
            <p:ph type="sldNum" sz="quarter" idx="12"/>
          </p:nvPr>
        </p:nvSpPr>
        <p:spPr bwMode="gray"/>
        <p:txBody>
          <a:bodyPr/>
          <a:lstStyle/>
          <a:p>
            <a:fld id="{281AD38D-479A-4EBF-AD97-60167C408FF2}" type="slidenum">
              <a:rPr lang="en-US" noProof="0" smtClean="0"/>
              <a:t>‹#›</a:t>
            </a:fld>
            <a:endParaRPr lang="en-US" noProof="0" dirty="0"/>
          </a:p>
        </p:txBody>
      </p:sp>
      <p:sp>
        <p:nvSpPr>
          <p:cNvPr id="6" name="Textplatzhalter 5">
            <a:extLst>
              <a:ext uri="{FF2B5EF4-FFF2-40B4-BE49-F238E27FC236}">
                <a16:creationId xmlns:a16="http://schemas.microsoft.com/office/drawing/2014/main" id="{FC992EC5-7784-2014-1525-7029E2237E2F}"/>
              </a:ext>
            </a:extLst>
          </p:cNvPr>
          <p:cNvSpPr>
            <a:spLocks noGrp="1"/>
          </p:cNvSpPr>
          <p:nvPr>
            <p:ph type="body" sz="quarter" idx="13" hasCustomPrompt="1"/>
          </p:nvPr>
        </p:nvSpPr>
        <p:spPr bwMode="gray">
          <a:xfrm>
            <a:off x="604838" y="1616400"/>
            <a:ext cx="5465762" cy="4438650"/>
          </a:xfrm>
        </p:spPr>
        <p:txBody>
          <a:bodyPr/>
          <a:lstStyle/>
          <a:p>
            <a:pPr lvl="0"/>
            <a:r>
              <a:rPr lang="en-US" noProof="0" dirty="0"/>
              <a:t>Click to edit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40672328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text and image (dark)">
    <p:spTree>
      <p:nvGrpSpPr>
        <p:cNvPr id="1" name=""/>
        <p:cNvGrpSpPr/>
        <p:nvPr/>
      </p:nvGrpSpPr>
      <p:grpSpPr>
        <a:xfrm>
          <a:off x="0" y="0"/>
          <a:ext cx="0" cy="0"/>
          <a:chOff x="0" y="0"/>
          <a:chExt cx="0" cy="0"/>
        </a:xfrm>
      </p:grpSpPr>
      <p:sp>
        <p:nvSpPr>
          <p:cNvPr id="3" name="Bildplatzhalter 10">
            <a:extLst>
              <a:ext uri="{FF2B5EF4-FFF2-40B4-BE49-F238E27FC236}">
                <a16:creationId xmlns:a16="http://schemas.microsoft.com/office/drawing/2014/main" id="{D7542A1A-F52B-1460-C70A-4F53D0410D03}"/>
              </a:ext>
            </a:extLst>
          </p:cNvPr>
          <p:cNvSpPr>
            <a:spLocks noGrp="1"/>
          </p:cNvSpPr>
          <p:nvPr>
            <p:ph type="pic" sz="quarter" idx="14"/>
          </p:nvPr>
        </p:nvSpPr>
        <p:spPr bwMode="gray">
          <a:xfrm>
            <a:off x="6311901" y="0"/>
            <a:ext cx="5880100" cy="6858000"/>
          </a:xfrm>
          <a:solidFill>
            <a:schemeClr val="accent4"/>
          </a:solidFill>
        </p:spPr>
        <p:txBody>
          <a:bodyPr/>
          <a:lstStyle/>
          <a:p>
            <a:r>
              <a:rPr lang="en-US" noProof="0"/>
              <a:t>Click icon to add picture</a:t>
            </a:r>
            <a:endParaRPr lang="en-US" noProof="0" dirty="0"/>
          </a:p>
        </p:txBody>
      </p:sp>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a:xfrm>
            <a:off x="604838" y="388939"/>
            <a:ext cx="5465762" cy="1169551"/>
          </a:xfrm>
        </p:spPr>
        <p:txBody>
          <a:bodyPr/>
          <a:lstStyle>
            <a:lvl1pPr>
              <a:defRPr/>
            </a:lvl1pPr>
          </a:lstStyle>
          <a:p>
            <a:r>
              <a:rPr lang="en-US" noProof="0" dirty="0"/>
              <a:t>Click to edit slide title (maximum two lines)</a:t>
            </a:r>
          </a:p>
        </p:txBody>
      </p:sp>
      <p:sp>
        <p:nvSpPr>
          <p:cNvPr id="4" name="Fußzeilenplatzhalter 3">
            <a:extLst>
              <a:ext uri="{FF2B5EF4-FFF2-40B4-BE49-F238E27FC236}">
                <a16:creationId xmlns:a16="http://schemas.microsoft.com/office/drawing/2014/main" id="{7708C9AA-4142-C6C8-34DC-BB929E88F89B}"/>
              </a:ext>
            </a:extLst>
          </p:cNvPr>
          <p:cNvSpPr>
            <a:spLocks noGrp="1"/>
          </p:cNvSpPr>
          <p:nvPr>
            <p:ph type="ftr" sz="quarter" idx="11"/>
          </p:nvPr>
        </p:nvSpPr>
        <p:spPr bwMode="gray"/>
        <p:txBody>
          <a:bodyPr/>
          <a:lstStyle>
            <a:lvl1pPr>
              <a:defRPr>
                <a:solidFill>
                  <a:schemeClr val="bg1"/>
                </a:solidFill>
              </a:defRPr>
            </a:lvl1pPr>
          </a:lstStyle>
          <a:p>
            <a:endParaRPr lang="en-US" noProof="0" dirty="0"/>
          </a:p>
        </p:txBody>
      </p:sp>
      <p:sp>
        <p:nvSpPr>
          <p:cNvPr id="5" name="Foliennummernplatzhalter 4">
            <a:extLst>
              <a:ext uri="{FF2B5EF4-FFF2-40B4-BE49-F238E27FC236}">
                <a16:creationId xmlns:a16="http://schemas.microsoft.com/office/drawing/2014/main" id="{446D25B8-4FE3-EFAD-4A01-D404A2103CE3}"/>
              </a:ext>
            </a:extLst>
          </p:cNvPr>
          <p:cNvSpPr>
            <a:spLocks noGrp="1"/>
          </p:cNvSpPr>
          <p:nvPr>
            <p:ph type="sldNum" sz="quarter" idx="12"/>
          </p:nvPr>
        </p:nvSpPr>
        <p:spPr bwMode="gray"/>
        <p:txBody>
          <a:bodyPr/>
          <a:lstStyle>
            <a:lvl1pPr>
              <a:defRPr>
                <a:solidFill>
                  <a:schemeClr val="bg1"/>
                </a:solidFill>
              </a:defRPr>
            </a:lvl1pPr>
          </a:lstStyle>
          <a:p>
            <a:fld id="{281AD38D-479A-4EBF-AD97-60167C408FF2}" type="slidenum">
              <a:rPr lang="en-US" noProof="0" smtClean="0"/>
              <a:pPr/>
              <a:t>‹#›</a:t>
            </a:fld>
            <a:endParaRPr lang="en-US" noProof="0" dirty="0"/>
          </a:p>
        </p:txBody>
      </p:sp>
      <p:sp>
        <p:nvSpPr>
          <p:cNvPr id="6" name="Textplatzhalter 5">
            <a:extLst>
              <a:ext uri="{FF2B5EF4-FFF2-40B4-BE49-F238E27FC236}">
                <a16:creationId xmlns:a16="http://schemas.microsoft.com/office/drawing/2014/main" id="{FC992EC5-7784-2014-1525-7029E2237E2F}"/>
              </a:ext>
            </a:extLst>
          </p:cNvPr>
          <p:cNvSpPr>
            <a:spLocks noGrp="1"/>
          </p:cNvSpPr>
          <p:nvPr>
            <p:ph type="body" sz="quarter" idx="13" hasCustomPrompt="1"/>
          </p:nvPr>
        </p:nvSpPr>
        <p:spPr bwMode="gray">
          <a:xfrm>
            <a:off x="604838" y="1616400"/>
            <a:ext cx="5465762" cy="4438650"/>
          </a:xfrm>
        </p:spPr>
        <p:txBody>
          <a:bodyPr/>
          <a:lstStyle/>
          <a:p>
            <a:pPr lvl="0"/>
            <a:r>
              <a:rPr lang="en-US" noProof="0" dirty="0"/>
              <a:t>Click to edit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7866496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image (light) and text">
    <p:spTree>
      <p:nvGrpSpPr>
        <p:cNvPr id="1" name=""/>
        <p:cNvGrpSpPr/>
        <p:nvPr/>
      </p:nvGrpSpPr>
      <p:grpSpPr>
        <a:xfrm>
          <a:off x="0" y="0"/>
          <a:ext cx="0" cy="0"/>
          <a:chOff x="0" y="0"/>
          <a:chExt cx="0" cy="0"/>
        </a:xfrm>
      </p:grpSpPr>
      <p:sp>
        <p:nvSpPr>
          <p:cNvPr id="3" name="Bildplatzhalter 10">
            <a:extLst>
              <a:ext uri="{FF2B5EF4-FFF2-40B4-BE49-F238E27FC236}">
                <a16:creationId xmlns:a16="http://schemas.microsoft.com/office/drawing/2014/main" id="{D7542A1A-F52B-1460-C70A-4F53D0410D03}"/>
              </a:ext>
            </a:extLst>
          </p:cNvPr>
          <p:cNvSpPr>
            <a:spLocks noGrp="1"/>
          </p:cNvSpPr>
          <p:nvPr>
            <p:ph type="pic" sz="quarter" idx="14"/>
          </p:nvPr>
        </p:nvSpPr>
        <p:spPr bwMode="gray">
          <a:xfrm>
            <a:off x="0" y="0"/>
            <a:ext cx="6070600" cy="6858000"/>
          </a:xfrm>
          <a:solidFill>
            <a:schemeClr val="bg2"/>
          </a:solidFill>
        </p:spPr>
        <p:txBody>
          <a:bodyPr/>
          <a:lstStyle/>
          <a:p>
            <a:r>
              <a:rPr lang="en-US" noProof="0"/>
              <a:t>Click icon to add picture</a:t>
            </a:r>
            <a:endParaRPr lang="en-US" noProof="0" dirty="0"/>
          </a:p>
        </p:txBody>
      </p:sp>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a:xfrm>
            <a:off x="6306698" y="388939"/>
            <a:ext cx="5465762" cy="1169551"/>
          </a:xfrm>
        </p:spPr>
        <p:txBody>
          <a:bodyPr/>
          <a:lstStyle>
            <a:lvl1pPr>
              <a:defRPr/>
            </a:lvl1pPr>
          </a:lstStyle>
          <a:p>
            <a:r>
              <a:rPr lang="en-US" noProof="0" dirty="0"/>
              <a:t>Click to edit slide title (maximum two lines)</a:t>
            </a:r>
          </a:p>
        </p:txBody>
      </p:sp>
      <p:sp>
        <p:nvSpPr>
          <p:cNvPr id="4" name="Fußzeilenplatzhalter 3">
            <a:extLst>
              <a:ext uri="{FF2B5EF4-FFF2-40B4-BE49-F238E27FC236}">
                <a16:creationId xmlns:a16="http://schemas.microsoft.com/office/drawing/2014/main" id="{7708C9AA-4142-C6C8-34DC-BB929E88F89B}"/>
              </a:ext>
            </a:extLst>
          </p:cNvPr>
          <p:cNvSpPr>
            <a:spLocks noGrp="1"/>
          </p:cNvSpPr>
          <p:nvPr>
            <p:ph type="ftr" sz="quarter" idx="11"/>
          </p:nvPr>
        </p:nvSpPr>
        <p:spPr bwMode="gray"/>
        <p:txBody>
          <a:bodyPr/>
          <a:lstStyle/>
          <a:p>
            <a:endParaRPr lang="en-US" noProof="0" dirty="0"/>
          </a:p>
        </p:txBody>
      </p:sp>
      <p:sp>
        <p:nvSpPr>
          <p:cNvPr id="5" name="Foliennummernplatzhalter 4">
            <a:extLst>
              <a:ext uri="{FF2B5EF4-FFF2-40B4-BE49-F238E27FC236}">
                <a16:creationId xmlns:a16="http://schemas.microsoft.com/office/drawing/2014/main" id="{446D25B8-4FE3-EFAD-4A01-D404A2103CE3}"/>
              </a:ext>
            </a:extLst>
          </p:cNvPr>
          <p:cNvSpPr>
            <a:spLocks noGrp="1"/>
          </p:cNvSpPr>
          <p:nvPr>
            <p:ph type="sldNum" sz="quarter" idx="12"/>
          </p:nvPr>
        </p:nvSpPr>
        <p:spPr bwMode="gray">
          <a:xfrm>
            <a:off x="11268460" y="6399000"/>
            <a:ext cx="504000" cy="153888"/>
          </a:xfrm>
        </p:spPr>
        <p:txBody>
          <a:bodyPr/>
          <a:lstStyle/>
          <a:p>
            <a:fld id="{281AD38D-479A-4EBF-AD97-60167C408FF2}" type="slidenum">
              <a:rPr lang="en-US" noProof="0" smtClean="0"/>
              <a:t>‹#›</a:t>
            </a:fld>
            <a:endParaRPr lang="en-US" noProof="0" dirty="0"/>
          </a:p>
        </p:txBody>
      </p:sp>
      <p:sp>
        <p:nvSpPr>
          <p:cNvPr id="6" name="Textplatzhalter 5">
            <a:extLst>
              <a:ext uri="{FF2B5EF4-FFF2-40B4-BE49-F238E27FC236}">
                <a16:creationId xmlns:a16="http://schemas.microsoft.com/office/drawing/2014/main" id="{FC992EC5-7784-2014-1525-7029E2237E2F}"/>
              </a:ext>
            </a:extLst>
          </p:cNvPr>
          <p:cNvSpPr>
            <a:spLocks noGrp="1"/>
          </p:cNvSpPr>
          <p:nvPr>
            <p:ph type="body" sz="quarter" idx="13" hasCustomPrompt="1"/>
          </p:nvPr>
        </p:nvSpPr>
        <p:spPr bwMode="gray">
          <a:xfrm>
            <a:off x="6306698" y="1616400"/>
            <a:ext cx="5465762" cy="4438650"/>
          </a:xfrm>
        </p:spPr>
        <p:txBody>
          <a:bodyPr/>
          <a:lstStyle/>
          <a:p>
            <a:pPr lvl="0"/>
            <a:r>
              <a:rPr lang="en-US" noProof="0" dirty="0"/>
              <a:t>Click to edit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Textplatzhalter 13">
            <a:extLst>
              <a:ext uri="{FF2B5EF4-FFF2-40B4-BE49-F238E27FC236}">
                <a16:creationId xmlns:a16="http://schemas.microsoft.com/office/drawing/2014/main" id="{D2D4976C-D891-4834-FC11-EBA28070B0C7}"/>
              </a:ext>
            </a:extLst>
          </p:cNvPr>
          <p:cNvSpPr>
            <a:spLocks noGrp="1" noChangeAspect="1"/>
          </p:cNvSpPr>
          <p:nvPr>
            <p:ph type="body" sz="quarter" idx="15"/>
          </p:nvPr>
        </p:nvSpPr>
        <p:spPr bwMode="gray">
          <a:xfrm>
            <a:off x="446400" y="6166800"/>
            <a:ext cx="1513808" cy="540000"/>
          </a:xfrm>
          <a:blipFill>
            <a:blip r:embed="rId2">
              <a:extLst>
                <a:ext uri="{96DAC541-7B7A-43D3-8B79-37D633B846F1}">
                  <asvg:svgBlip xmlns:asvg="http://schemas.microsoft.com/office/drawing/2016/SVG/main" r:embed="rId3"/>
                </a:ext>
              </a:extLst>
            </a:blip>
            <a:stretch>
              <a:fillRect/>
            </a:stretch>
          </a:blipFill>
          <a:ln w="0">
            <a:solidFill>
              <a:schemeClr val="bg1">
                <a:alpha val="0"/>
              </a:schemeClr>
            </a:solidFill>
          </a:ln>
        </p:spPr>
        <p:txBody>
          <a:bodyPr anchor="t" anchorCtr="0"/>
          <a:lstStyle>
            <a:lvl1pPr>
              <a:spcBef>
                <a:spcPts val="0"/>
              </a:spcBef>
              <a:defRPr sz="100" b="0">
                <a:noFill/>
              </a:defRPr>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Master text styles</a:t>
            </a:r>
          </a:p>
        </p:txBody>
      </p:sp>
    </p:spTree>
    <p:extLst>
      <p:ext uri="{BB962C8B-B14F-4D97-AF65-F5344CB8AC3E}">
        <p14:creationId xmlns:p14="http://schemas.microsoft.com/office/powerpoint/2010/main" val="21393190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image (dark) and text">
    <p:spTree>
      <p:nvGrpSpPr>
        <p:cNvPr id="1" name=""/>
        <p:cNvGrpSpPr/>
        <p:nvPr/>
      </p:nvGrpSpPr>
      <p:grpSpPr>
        <a:xfrm>
          <a:off x="0" y="0"/>
          <a:ext cx="0" cy="0"/>
          <a:chOff x="0" y="0"/>
          <a:chExt cx="0" cy="0"/>
        </a:xfrm>
      </p:grpSpPr>
      <p:sp>
        <p:nvSpPr>
          <p:cNvPr id="3" name="Bildplatzhalter 10">
            <a:extLst>
              <a:ext uri="{FF2B5EF4-FFF2-40B4-BE49-F238E27FC236}">
                <a16:creationId xmlns:a16="http://schemas.microsoft.com/office/drawing/2014/main" id="{D7542A1A-F52B-1460-C70A-4F53D0410D03}"/>
              </a:ext>
            </a:extLst>
          </p:cNvPr>
          <p:cNvSpPr>
            <a:spLocks noGrp="1"/>
          </p:cNvSpPr>
          <p:nvPr>
            <p:ph type="pic" sz="quarter" idx="14"/>
          </p:nvPr>
        </p:nvSpPr>
        <p:spPr bwMode="gray">
          <a:xfrm>
            <a:off x="0" y="0"/>
            <a:ext cx="6070600" cy="6858000"/>
          </a:xfrm>
          <a:solidFill>
            <a:schemeClr val="accent4"/>
          </a:solidFill>
        </p:spPr>
        <p:txBody>
          <a:bodyPr/>
          <a:lstStyle/>
          <a:p>
            <a:r>
              <a:rPr lang="en-US" noProof="0"/>
              <a:t>Click icon to add picture</a:t>
            </a:r>
            <a:endParaRPr lang="en-US" noProof="0" dirty="0"/>
          </a:p>
        </p:txBody>
      </p:sp>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a:xfrm>
            <a:off x="6306698" y="388939"/>
            <a:ext cx="5465762" cy="1169551"/>
          </a:xfrm>
        </p:spPr>
        <p:txBody>
          <a:bodyPr/>
          <a:lstStyle>
            <a:lvl1pPr>
              <a:defRPr/>
            </a:lvl1pPr>
          </a:lstStyle>
          <a:p>
            <a:r>
              <a:rPr lang="en-US" noProof="0" dirty="0"/>
              <a:t>Click to edit slide title (maximum two lines)</a:t>
            </a:r>
          </a:p>
        </p:txBody>
      </p:sp>
      <p:sp>
        <p:nvSpPr>
          <p:cNvPr id="4" name="Fußzeilenplatzhalter 3">
            <a:extLst>
              <a:ext uri="{FF2B5EF4-FFF2-40B4-BE49-F238E27FC236}">
                <a16:creationId xmlns:a16="http://schemas.microsoft.com/office/drawing/2014/main" id="{7708C9AA-4142-C6C8-34DC-BB929E88F89B}"/>
              </a:ext>
            </a:extLst>
          </p:cNvPr>
          <p:cNvSpPr>
            <a:spLocks noGrp="1"/>
          </p:cNvSpPr>
          <p:nvPr>
            <p:ph type="ftr" sz="quarter" idx="11"/>
          </p:nvPr>
        </p:nvSpPr>
        <p:spPr bwMode="gray"/>
        <p:txBody>
          <a:bodyPr/>
          <a:lstStyle/>
          <a:p>
            <a:endParaRPr lang="en-US" noProof="0" dirty="0"/>
          </a:p>
        </p:txBody>
      </p:sp>
      <p:sp>
        <p:nvSpPr>
          <p:cNvPr id="5" name="Foliennummernplatzhalter 4">
            <a:extLst>
              <a:ext uri="{FF2B5EF4-FFF2-40B4-BE49-F238E27FC236}">
                <a16:creationId xmlns:a16="http://schemas.microsoft.com/office/drawing/2014/main" id="{446D25B8-4FE3-EFAD-4A01-D404A2103CE3}"/>
              </a:ext>
            </a:extLst>
          </p:cNvPr>
          <p:cNvSpPr>
            <a:spLocks noGrp="1"/>
          </p:cNvSpPr>
          <p:nvPr>
            <p:ph type="sldNum" sz="quarter" idx="12"/>
          </p:nvPr>
        </p:nvSpPr>
        <p:spPr bwMode="gray">
          <a:xfrm>
            <a:off x="11268460" y="6399000"/>
            <a:ext cx="504000" cy="153888"/>
          </a:xfrm>
        </p:spPr>
        <p:txBody>
          <a:bodyPr/>
          <a:lstStyle/>
          <a:p>
            <a:fld id="{281AD38D-479A-4EBF-AD97-60167C408FF2}" type="slidenum">
              <a:rPr lang="en-US" noProof="0" smtClean="0"/>
              <a:t>‹#›</a:t>
            </a:fld>
            <a:endParaRPr lang="en-US" noProof="0" dirty="0"/>
          </a:p>
        </p:txBody>
      </p:sp>
      <p:sp>
        <p:nvSpPr>
          <p:cNvPr id="6" name="Textplatzhalter 5">
            <a:extLst>
              <a:ext uri="{FF2B5EF4-FFF2-40B4-BE49-F238E27FC236}">
                <a16:creationId xmlns:a16="http://schemas.microsoft.com/office/drawing/2014/main" id="{FC992EC5-7784-2014-1525-7029E2237E2F}"/>
              </a:ext>
            </a:extLst>
          </p:cNvPr>
          <p:cNvSpPr>
            <a:spLocks noGrp="1"/>
          </p:cNvSpPr>
          <p:nvPr>
            <p:ph type="body" sz="quarter" idx="13" hasCustomPrompt="1"/>
          </p:nvPr>
        </p:nvSpPr>
        <p:spPr bwMode="gray">
          <a:xfrm>
            <a:off x="6306698" y="1616400"/>
            <a:ext cx="5465762" cy="4438650"/>
          </a:xfrm>
        </p:spPr>
        <p:txBody>
          <a:bodyPr/>
          <a:lstStyle/>
          <a:p>
            <a:pPr lvl="0"/>
            <a:r>
              <a:rPr lang="en-US" noProof="0" dirty="0"/>
              <a:t>Click to edit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Textplatzhalter 13">
            <a:extLst>
              <a:ext uri="{FF2B5EF4-FFF2-40B4-BE49-F238E27FC236}">
                <a16:creationId xmlns:a16="http://schemas.microsoft.com/office/drawing/2014/main" id="{DC537EDC-2AB6-8D92-FA07-79F144CB5BD7}"/>
              </a:ext>
            </a:extLst>
          </p:cNvPr>
          <p:cNvSpPr>
            <a:spLocks noGrp="1" noChangeAspect="1"/>
          </p:cNvSpPr>
          <p:nvPr>
            <p:ph type="body" sz="quarter" idx="15"/>
          </p:nvPr>
        </p:nvSpPr>
        <p:spPr bwMode="gray">
          <a:xfrm>
            <a:off x="446400" y="6166800"/>
            <a:ext cx="1513808" cy="540000"/>
          </a:xfrm>
          <a:blipFill>
            <a:blip r:embed="rId2">
              <a:extLst>
                <a:ext uri="{96DAC541-7B7A-43D3-8B79-37D633B846F1}">
                  <asvg:svgBlip xmlns:asvg="http://schemas.microsoft.com/office/drawing/2016/SVG/main" r:embed="rId3"/>
                </a:ext>
              </a:extLst>
            </a:blip>
            <a:stretch>
              <a:fillRect/>
            </a:stretch>
          </a:blipFill>
          <a:ln w="0">
            <a:solidFill>
              <a:schemeClr val="bg1">
                <a:alpha val="0"/>
              </a:schemeClr>
            </a:solidFill>
          </a:ln>
        </p:spPr>
        <p:txBody>
          <a:bodyPr anchor="t" anchorCtr="0"/>
          <a:lstStyle>
            <a:lvl1pPr>
              <a:spcBef>
                <a:spcPts val="0"/>
              </a:spcBef>
              <a:defRPr sz="100" b="0">
                <a:noFill/>
              </a:defRPr>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Master text styles</a:t>
            </a:r>
          </a:p>
        </p:txBody>
      </p:sp>
    </p:spTree>
    <p:extLst>
      <p:ext uri="{BB962C8B-B14F-4D97-AF65-F5344CB8AC3E}">
        <p14:creationId xmlns:p14="http://schemas.microsoft.com/office/powerpoint/2010/main" val="8002811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image (light)">
    <p:spTree>
      <p:nvGrpSpPr>
        <p:cNvPr id="1" name=""/>
        <p:cNvGrpSpPr/>
        <p:nvPr/>
      </p:nvGrpSpPr>
      <p:grpSpPr>
        <a:xfrm>
          <a:off x="0" y="0"/>
          <a:ext cx="0" cy="0"/>
          <a:chOff x="0" y="0"/>
          <a:chExt cx="0" cy="0"/>
        </a:xfrm>
      </p:grpSpPr>
      <p:sp>
        <p:nvSpPr>
          <p:cNvPr id="3" name="Bildplatzhalter 10">
            <a:extLst>
              <a:ext uri="{FF2B5EF4-FFF2-40B4-BE49-F238E27FC236}">
                <a16:creationId xmlns:a16="http://schemas.microsoft.com/office/drawing/2014/main" id="{D7542A1A-F52B-1460-C70A-4F53D0410D03}"/>
              </a:ext>
            </a:extLst>
          </p:cNvPr>
          <p:cNvSpPr>
            <a:spLocks noGrp="1"/>
          </p:cNvSpPr>
          <p:nvPr>
            <p:ph type="pic" sz="quarter" idx="14"/>
          </p:nvPr>
        </p:nvSpPr>
        <p:spPr bwMode="gray">
          <a:xfrm>
            <a:off x="0" y="2827338"/>
            <a:ext cx="12192000" cy="4030662"/>
          </a:xfrm>
          <a:solidFill>
            <a:schemeClr val="bg2"/>
          </a:solidFill>
        </p:spPr>
        <p:txBody>
          <a:bodyPr/>
          <a:lstStyle/>
          <a:p>
            <a:r>
              <a:rPr lang="en-US" noProof="0"/>
              <a:t>Click icon to add picture</a:t>
            </a:r>
            <a:endParaRPr lang="en-US" noProof="0" dirty="0"/>
          </a:p>
        </p:txBody>
      </p:sp>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a:xfrm>
            <a:off x="604838" y="388939"/>
            <a:ext cx="9496425" cy="1169551"/>
          </a:xfrm>
        </p:spPr>
        <p:txBody>
          <a:bodyPr/>
          <a:lstStyle>
            <a:lvl1pPr>
              <a:defRPr/>
            </a:lvl1pPr>
          </a:lstStyle>
          <a:p>
            <a:r>
              <a:rPr lang="en-US" noProof="0" dirty="0"/>
              <a:t>Click to edit slide title </a:t>
            </a:r>
            <a:br>
              <a:rPr lang="en-US" noProof="0" dirty="0"/>
            </a:br>
            <a:r>
              <a:rPr lang="en-US" noProof="0" dirty="0"/>
              <a:t>(maximum two lines)</a:t>
            </a:r>
          </a:p>
        </p:txBody>
      </p:sp>
      <p:sp>
        <p:nvSpPr>
          <p:cNvPr id="4" name="Fußzeilenplatzhalter 3">
            <a:extLst>
              <a:ext uri="{FF2B5EF4-FFF2-40B4-BE49-F238E27FC236}">
                <a16:creationId xmlns:a16="http://schemas.microsoft.com/office/drawing/2014/main" id="{7708C9AA-4142-C6C8-34DC-BB929E88F89B}"/>
              </a:ext>
            </a:extLst>
          </p:cNvPr>
          <p:cNvSpPr>
            <a:spLocks noGrp="1"/>
          </p:cNvSpPr>
          <p:nvPr>
            <p:ph type="ftr" sz="quarter" idx="11"/>
          </p:nvPr>
        </p:nvSpPr>
        <p:spPr bwMode="gray"/>
        <p:txBody>
          <a:bodyPr/>
          <a:lstStyle/>
          <a:p>
            <a:endParaRPr lang="en-US" noProof="0" dirty="0"/>
          </a:p>
        </p:txBody>
      </p:sp>
      <p:sp>
        <p:nvSpPr>
          <p:cNvPr id="5" name="Foliennummernplatzhalter 4">
            <a:extLst>
              <a:ext uri="{FF2B5EF4-FFF2-40B4-BE49-F238E27FC236}">
                <a16:creationId xmlns:a16="http://schemas.microsoft.com/office/drawing/2014/main" id="{446D25B8-4FE3-EFAD-4A01-D404A2103CE3}"/>
              </a:ext>
            </a:extLst>
          </p:cNvPr>
          <p:cNvSpPr>
            <a:spLocks noGrp="1"/>
          </p:cNvSpPr>
          <p:nvPr>
            <p:ph type="sldNum" sz="quarter" idx="12"/>
          </p:nvPr>
        </p:nvSpPr>
        <p:spPr bwMode="gray">
          <a:xfrm>
            <a:off x="11268460" y="6399000"/>
            <a:ext cx="504000" cy="153888"/>
          </a:xfrm>
        </p:spPr>
        <p:txBody>
          <a:bodyPr/>
          <a:lstStyle/>
          <a:p>
            <a:fld id="{281AD38D-479A-4EBF-AD97-60167C408FF2}" type="slidenum">
              <a:rPr lang="en-US" noProof="0" smtClean="0"/>
              <a:t>‹#›</a:t>
            </a:fld>
            <a:endParaRPr lang="en-US" noProof="0" dirty="0"/>
          </a:p>
        </p:txBody>
      </p:sp>
      <p:sp>
        <p:nvSpPr>
          <p:cNvPr id="7" name="Textplatzhalter 13">
            <a:extLst>
              <a:ext uri="{FF2B5EF4-FFF2-40B4-BE49-F238E27FC236}">
                <a16:creationId xmlns:a16="http://schemas.microsoft.com/office/drawing/2014/main" id="{E1F09790-6743-37FE-EFC6-13F37C10FA7A}"/>
              </a:ext>
            </a:extLst>
          </p:cNvPr>
          <p:cNvSpPr>
            <a:spLocks noGrp="1" noChangeAspect="1"/>
          </p:cNvSpPr>
          <p:nvPr>
            <p:ph type="body" sz="quarter" idx="15"/>
          </p:nvPr>
        </p:nvSpPr>
        <p:spPr bwMode="gray">
          <a:xfrm>
            <a:off x="446400" y="6166800"/>
            <a:ext cx="1513808" cy="540000"/>
          </a:xfrm>
          <a:blipFill>
            <a:blip r:embed="rId2">
              <a:extLst>
                <a:ext uri="{96DAC541-7B7A-43D3-8B79-37D633B846F1}">
                  <asvg:svgBlip xmlns:asvg="http://schemas.microsoft.com/office/drawing/2016/SVG/main" r:embed="rId3"/>
                </a:ext>
              </a:extLst>
            </a:blip>
            <a:stretch>
              <a:fillRect/>
            </a:stretch>
          </a:blipFill>
          <a:ln w="0">
            <a:solidFill>
              <a:schemeClr val="bg1">
                <a:alpha val="0"/>
              </a:schemeClr>
            </a:solidFill>
          </a:ln>
        </p:spPr>
        <p:txBody>
          <a:bodyPr anchor="t" anchorCtr="0"/>
          <a:lstStyle>
            <a:lvl1pPr>
              <a:spcBef>
                <a:spcPts val="0"/>
              </a:spcBef>
              <a:defRPr sz="100" b="0">
                <a:noFill/>
              </a:defRPr>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Master text styles</a:t>
            </a:r>
          </a:p>
        </p:txBody>
      </p:sp>
    </p:spTree>
    <p:extLst>
      <p:ext uri="{BB962C8B-B14F-4D97-AF65-F5344CB8AC3E}">
        <p14:creationId xmlns:p14="http://schemas.microsoft.com/office/powerpoint/2010/main" val="7299092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image (dark)">
    <p:spTree>
      <p:nvGrpSpPr>
        <p:cNvPr id="1" name=""/>
        <p:cNvGrpSpPr/>
        <p:nvPr/>
      </p:nvGrpSpPr>
      <p:grpSpPr>
        <a:xfrm>
          <a:off x="0" y="0"/>
          <a:ext cx="0" cy="0"/>
          <a:chOff x="0" y="0"/>
          <a:chExt cx="0" cy="0"/>
        </a:xfrm>
      </p:grpSpPr>
      <p:sp>
        <p:nvSpPr>
          <p:cNvPr id="3" name="Bildplatzhalter 10">
            <a:extLst>
              <a:ext uri="{FF2B5EF4-FFF2-40B4-BE49-F238E27FC236}">
                <a16:creationId xmlns:a16="http://schemas.microsoft.com/office/drawing/2014/main" id="{D7542A1A-F52B-1460-C70A-4F53D0410D03}"/>
              </a:ext>
            </a:extLst>
          </p:cNvPr>
          <p:cNvSpPr>
            <a:spLocks noGrp="1"/>
          </p:cNvSpPr>
          <p:nvPr>
            <p:ph type="pic" sz="quarter" idx="14"/>
          </p:nvPr>
        </p:nvSpPr>
        <p:spPr bwMode="gray">
          <a:xfrm>
            <a:off x="0" y="2827338"/>
            <a:ext cx="12192000" cy="4030662"/>
          </a:xfrm>
          <a:solidFill>
            <a:schemeClr val="accent4"/>
          </a:solidFill>
        </p:spPr>
        <p:txBody>
          <a:bodyPr/>
          <a:lstStyle/>
          <a:p>
            <a:r>
              <a:rPr lang="en-US" noProof="0"/>
              <a:t>Click icon to add picture</a:t>
            </a:r>
            <a:endParaRPr lang="en-US" noProof="0" dirty="0"/>
          </a:p>
        </p:txBody>
      </p:sp>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a:xfrm>
            <a:off x="604838" y="388939"/>
            <a:ext cx="9496425" cy="1169551"/>
          </a:xfrm>
        </p:spPr>
        <p:txBody>
          <a:bodyPr/>
          <a:lstStyle>
            <a:lvl1pPr>
              <a:defRPr/>
            </a:lvl1pPr>
          </a:lstStyle>
          <a:p>
            <a:r>
              <a:rPr lang="en-US" noProof="0" dirty="0"/>
              <a:t>Click to edit slide title </a:t>
            </a:r>
            <a:br>
              <a:rPr lang="en-US" noProof="0" dirty="0"/>
            </a:br>
            <a:r>
              <a:rPr lang="en-US" noProof="0" dirty="0"/>
              <a:t>(maximum two lines)</a:t>
            </a:r>
          </a:p>
        </p:txBody>
      </p:sp>
      <p:sp>
        <p:nvSpPr>
          <p:cNvPr id="4" name="Fußzeilenplatzhalter 3">
            <a:extLst>
              <a:ext uri="{FF2B5EF4-FFF2-40B4-BE49-F238E27FC236}">
                <a16:creationId xmlns:a16="http://schemas.microsoft.com/office/drawing/2014/main" id="{7708C9AA-4142-C6C8-34DC-BB929E88F89B}"/>
              </a:ext>
            </a:extLst>
          </p:cNvPr>
          <p:cNvSpPr>
            <a:spLocks noGrp="1"/>
          </p:cNvSpPr>
          <p:nvPr>
            <p:ph type="ftr" sz="quarter" idx="11"/>
          </p:nvPr>
        </p:nvSpPr>
        <p:spPr bwMode="gray"/>
        <p:txBody>
          <a:bodyPr/>
          <a:lstStyle>
            <a:lvl1pPr>
              <a:defRPr>
                <a:solidFill>
                  <a:schemeClr val="bg1"/>
                </a:solidFill>
              </a:defRPr>
            </a:lvl1pPr>
          </a:lstStyle>
          <a:p>
            <a:endParaRPr lang="en-US" noProof="0" dirty="0"/>
          </a:p>
        </p:txBody>
      </p:sp>
      <p:sp>
        <p:nvSpPr>
          <p:cNvPr id="5" name="Foliennummernplatzhalter 4">
            <a:extLst>
              <a:ext uri="{FF2B5EF4-FFF2-40B4-BE49-F238E27FC236}">
                <a16:creationId xmlns:a16="http://schemas.microsoft.com/office/drawing/2014/main" id="{446D25B8-4FE3-EFAD-4A01-D404A2103CE3}"/>
              </a:ext>
            </a:extLst>
          </p:cNvPr>
          <p:cNvSpPr>
            <a:spLocks noGrp="1"/>
          </p:cNvSpPr>
          <p:nvPr>
            <p:ph type="sldNum" sz="quarter" idx="12"/>
          </p:nvPr>
        </p:nvSpPr>
        <p:spPr bwMode="gray">
          <a:xfrm>
            <a:off x="11268460" y="6399000"/>
            <a:ext cx="504000" cy="153888"/>
          </a:xfrm>
        </p:spPr>
        <p:txBody>
          <a:bodyPr/>
          <a:lstStyle>
            <a:lvl1pPr>
              <a:defRPr>
                <a:solidFill>
                  <a:schemeClr val="bg1"/>
                </a:solidFill>
              </a:defRPr>
            </a:lvl1pPr>
          </a:lstStyle>
          <a:p>
            <a:fld id="{281AD38D-479A-4EBF-AD97-60167C408FF2}" type="slidenum">
              <a:rPr lang="en-US" noProof="0" smtClean="0"/>
              <a:pPr/>
              <a:t>‹#›</a:t>
            </a:fld>
            <a:endParaRPr lang="en-US" noProof="0" dirty="0"/>
          </a:p>
        </p:txBody>
      </p:sp>
      <p:sp>
        <p:nvSpPr>
          <p:cNvPr id="7" name="Textplatzhalter 13">
            <a:extLst>
              <a:ext uri="{FF2B5EF4-FFF2-40B4-BE49-F238E27FC236}">
                <a16:creationId xmlns:a16="http://schemas.microsoft.com/office/drawing/2014/main" id="{9B6E2B3A-DA92-82F4-8A8F-C1CEAB5941B1}"/>
              </a:ext>
            </a:extLst>
          </p:cNvPr>
          <p:cNvSpPr>
            <a:spLocks noGrp="1" noChangeAspect="1"/>
          </p:cNvSpPr>
          <p:nvPr>
            <p:ph type="body" sz="quarter" idx="15"/>
          </p:nvPr>
        </p:nvSpPr>
        <p:spPr bwMode="gray">
          <a:xfrm>
            <a:off x="446400" y="6166800"/>
            <a:ext cx="1513808" cy="540000"/>
          </a:xfrm>
          <a:blipFill>
            <a:blip r:embed="rId2">
              <a:extLst>
                <a:ext uri="{96DAC541-7B7A-43D3-8B79-37D633B846F1}">
                  <asvg:svgBlip xmlns:asvg="http://schemas.microsoft.com/office/drawing/2016/SVG/main" r:embed="rId3"/>
                </a:ext>
              </a:extLst>
            </a:blip>
            <a:stretch>
              <a:fillRect/>
            </a:stretch>
          </a:blipFill>
          <a:ln w="0">
            <a:solidFill>
              <a:schemeClr val="bg1">
                <a:alpha val="0"/>
              </a:schemeClr>
            </a:solidFill>
          </a:ln>
        </p:spPr>
        <p:txBody>
          <a:bodyPr anchor="t" anchorCtr="0"/>
          <a:lstStyle>
            <a:lvl1pPr>
              <a:spcBef>
                <a:spcPts val="0"/>
              </a:spcBef>
              <a:defRPr sz="100" b="0">
                <a:noFill/>
              </a:defRPr>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Master text styles</a:t>
            </a:r>
          </a:p>
        </p:txBody>
      </p:sp>
    </p:spTree>
    <p:extLst>
      <p:ext uri="{BB962C8B-B14F-4D97-AF65-F5344CB8AC3E}">
        <p14:creationId xmlns:p14="http://schemas.microsoft.com/office/powerpoint/2010/main" val="41274786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 Title and three image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a:xfrm>
            <a:off x="604838" y="388939"/>
            <a:ext cx="9496162" cy="1169551"/>
          </a:xfrm>
        </p:spPr>
        <p:txBody>
          <a:bodyPr/>
          <a:lstStyle>
            <a:lvl1pPr>
              <a:defRPr/>
            </a:lvl1pPr>
          </a:lstStyle>
          <a:p>
            <a:r>
              <a:rPr lang="en-US" noProof="0" dirty="0"/>
              <a:t>Click to edit slide title </a:t>
            </a:r>
            <a:br>
              <a:rPr lang="en-US" noProof="0" dirty="0"/>
            </a:br>
            <a:r>
              <a:rPr lang="en-US" noProof="0" dirty="0"/>
              <a:t>(maximum two lines)</a:t>
            </a:r>
          </a:p>
        </p:txBody>
      </p:sp>
      <p:sp>
        <p:nvSpPr>
          <p:cNvPr id="4" name="Fußzeilenplatzhalter 3">
            <a:extLst>
              <a:ext uri="{FF2B5EF4-FFF2-40B4-BE49-F238E27FC236}">
                <a16:creationId xmlns:a16="http://schemas.microsoft.com/office/drawing/2014/main" id="{7708C9AA-4142-C6C8-34DC-BB929E88F89B}"/>
              </a:ext>
            </a:extLst>
          </p:cNvPr>
          <p:cNvSpPr>
            <a:spLocks noGrp="1"/>
          </p:cNvSpPr>
          <p:nvPr>
            <p:ph type="ftr" sz="quarter" idx="11"/>
          </p:nvPr>
        </p:nvSpPr>
        <p:spPr bwMode="gray"/>
        <p:txBody>
          <a:bodyPr/>
          <a:lstStyle/>
          <a:p>
            <a:endParaRPr lang="en-US" noProof="0" dirty="0"/>
          </a:p>
        </p:txBody>
      </p:sp>
      <p:sp>
        <p:nvSpPr>
          <p:cNvPr id="5" name="Foliennummernplatzhalter 4">
            <a:extLst>
              <a:ext uri="{FF2B5EF4-FFF2-40B4-BE49-F238E27FC236}">
                <a16:creationId xmlns:a16="http://schemas.microsoft.com/office/drawing/2014/main" id="{446D25B8-4FE3-EFAD-4A01-D404A2103CE3}"/>
              </a:ext>
            </a:extLst>
          </p:cNvPr>
          <p:cNvSpPr>
            <a:spLocks noGrp="1"/>
          </p:cNvSpPr>
          <p:nvPr>
            <p:ph type="sldNum" sz="quarter" idx="12"/>
          </p:nvPr>
        </p:nvSpPr>
        <p:spPr bwMode="gray">
          <a:xfrm>
            <a:off x="11268460" y="6399000"/>
            <a:ext cx="504000" cy="153888"/>
          </a:xfrm>
        </p:spPr>
        <p:txBody>
          <a:bodyPr/>
          <a:lstStyle/>
          <a:p>
            <a:fld id="{281AD38D-479A-4EBF-AD97-60167C408FF2}" type="slidenum">
              <a:rPr lang="en-US" noProof="0" smtClean="0"/>
              <a:t>‹#›</a:t>
            </a:fld>
            <a:endParaRPr lang="en-US" noProof="0" dirty="0"/>
          </a:p>
        </p:txBody>
      </p:sp>
      <p:sp>
        <p:nvSpPr>
          <p:cNvPr id="6" name="Textplatzhalter 5">
            <a:extLst>
              <a:ext uri="{FF2B5EF4-FFF2-40B4-BE49-F238E27FC236}">
                <a16:creationId xmlns:a16="http://schemas.microsoft.com/office/drawing/2014/main" id="{FC992EC5-7784-2014-1525-7029E2237E2F}"/>
              </a:ext>
            </a:extLst>
          </p:cNvPr>
          <p:cNvSpPr>
            <a:spLocks noGrp="1"/>
          </p:cNvSpPr>
          <p:nvPr>
            <p:ph type="body" sz="quarter" idx="13" hasCustomPrompt="1"/>
          </p:nvPr>
        </p:nvSpPr>
        <p:spPr bwMode="gray">
          <a:xfrm>
            <a:off x="604838" y="1616400"/>
            <a:ext cx="3564000" cy="292388"/>
          </a:xfrm>
        </p:spPr>
        <p:txBody>
          <a:bodyPr>
            <a:spAutoFit/>
          </a:bodyPr>
          <a:lstStyle>
            <a:lvl1pPr marL="0" indent="0">
              <a:spcBef>
                <a:spcPts val="0"/>
              </a:spcBef>
              <a:buFont typeface="Arial" panose="020B0604020202020204" pitchFamily="34" charset="0"/>
              <a:buNone/>
              <a:defRPr sz="2000" b="0"/>
            </a:lvl1pPr>
            <a:lvl2pPr marL="0" indent="0">
              <a:spcBef>
                <a:spcPts val="0"/>
              </a:spcBef>
              <a:buFont typeface="Arial" panose="020B0604020202020204" pitchFamily="34" charset="0"/>
              <a:buNone/>
              <a:defRPr sz="2000" b="0"/>
            </a:lvl2pPr>
            <a:lvl3pPr marL="0" indent="0">
              <a:spcBef>
                <a:spcPts val="0"/>
              </a:spcBef>
              <a:buNone/>
              <a:defRPr sz="2000" b="0"/>
            </a:lvl3pPr>
            <a:lvl4pPr marL="0" indent="0">
              <a:spcBef>
                <a:spcPts val="0"/>
              </a:spcBef>
              <a:buNone/>
              <a:defRPr sz="2000" b="0"/>
            </a:lvl4pPr>
            <a:lvl5pPr marL="0" indent="0">
              <a:spcBef>
                <a:spcPts val="0"/>
              </a:spcBef>
              <a:buNone/>
              <a:defRPr sz="2000" b="0"/>
            </a:lvl5pPr>
          </a:lstStyle>
          <a:p>
            <a:pPr lvl="0"/>
            <a:r>
              <a:rPr lang="en-US" noProof="0" dirty="0"/>
              <a:t>Click to edit caption</a:t>
            </a:r>
          </a:p>
        </p:txBody>
      </p:sp>
      <p:sp>
        <p:nvSpPr>
          <p:cNvPr id="9" name="Textplatzhalter 5">
            <a:extLst>
              <a:ext uri="{FF2B5EF4-FFF2-40B4-BE49-F238E27FC236}">
                <a16:creationId xmlns:a16="http://schemas.microsoft.com/office/drawing/2014/main" id="{8437AFA3-EFE7-6B5B-3877-4A1FA7C5A460}"/>
              </a:ext>
            </a:extLst>
          </p:cNvPr>
          <p:cNvSpPr>
            <a:spLocks noGrp="1"/>
          </p:cNvSpPr>
          <p:nvPr>
            <p:ph type="body" sz="quarter" idx="14" hasCustomPrompt="1"/>
          </p:nvPr>
        </p:nvSpPr>
        <p:spPr bwMode="gray">
          <a:xfrm>
            <a:off x="4406649" y="1616400"/>
            <a:ext cx="3564000" cy="292388"/>
          </a:xfrm>
        </p:spPr>
        <p:txBody>
          <a:bodyPr>
            <a:spAutoFit/>
          </a:bodyPr>
          <a:lstStyle>
            <a:lvl1pPr marL="0" indent="0">
              <a:spcBef>
                <a:spcPts val="0"/>
              </a:spcBef>
              <a:buFont typeface="Arial" panose="020B0604020202020204" pitchFamily="34" charset="0"/>
              <a:buNone/>
              <a:defRPr sz="2000" b="0"/>
            </a:lvl1pPr>
            <a:lvl2pPr marL="0" indent="0">
              <a:spcBef>
                <a:spcPts val="0"/>
              </a:spcBef>
              <a:buFont typeface="Arial" panose="020B0604020202020204" pitchFamily="34" charset="0"/>
              <a:buNone/>
              <a:defRPr sz="2000" b="0"/>
            </a:lvl2pPr>
            <a:lvl3pPr marL="0" indent="0">
              <a:spcBef>
                <a:spcPts val="0"/>
              </a:spcBef>
              <a:buNone/>
              <a:defRPr sz="2000" b="0"/>
            </a:lvl3pPr>
            <a:lvl4pPr marL="0" indent="0">
              <a:spcBef>
                <a:spcPts val="0"/>
              </a:spcBef>
              <a:buNone/>
              <a:defRPr sz="2000" b="0"/>
            </a:lvl4pPr>
            <a:lvl5pPr marL="0" indent="0">
              <a:spcBef>
                <a:spcPts val="0"/>
              </a:spcBef>
              <a:buNone/>
              <a:defRPr sz="2000" b="0"/>
            </a:lvl5pPr>
          </a:lstStyle>
          <a:p>
            <a:pPr lvl="0"/>
            <a:r>
              <a:rPr lang="en-US" noProof="0" dirty="0"/>
              <a:t>Click to edit caption</a:t>
            </a:r>
          </a:p>
        </p:txBody>
      </p:sp>
      <p:sp>
        <p:nvSpPr>
          <p:cNvPr id="3" name="Textplatzhalter 5">
            <a:extLst>
              <a:ext uri="{FF2B5EF4-FFF2-40B4-BE49-F238E27FC236}">
                <a16:creationId xmlns:a16="http://schemas.microsoft.com/office/drawing/2014/main" id="{6454ABA4-9552-7DC5-612D-F0D2D34A428C}"/>
              </a:ext>
            </a:extLst>
          </p:cNvPr>
          <p:cNvSpPr>
            <a:spLocks noGrp="1"/>
          </p:cNvSpPr>
          <p:nvPr>
            <p:ph type="body" sz="quarter" idx="15" hasCustomPrompt="1"/>
          </p:nvPr>
        </p:nvSpPr>
        <p:spPr bwMode="gray">
          <a:xfrm>
            <a:off x="8208460" y="1616400"/>
            <a:ext cx="3564000" cy="292388"/>
          </a:xfrm>
        </p:spPr>
        <p:txBody>
          <a:bodyPr>
            <a:spAutoFit/>
          </a:bodyPr>
          <a:lstStyle>
            <a:lvl1pPr marL="0" indent="0">
              <a:spcBef>
                <a:spcPts val="0"/>
              </a:spcBef>
              <a:buFont typeface="Arial" panose="020B0604020202020204" pitchFamily="34" charset="0"/>
              <a:buNone/>
              <a:defRPr sz="2000" b="0"/>
            </a:lvl1pPr>
            <a:lvl2pPr marL="0" indent="0">
              <a:spcBef>
                <a:spcPts val="0"/>
              </a:spcBef>
              <a:buFont typeface="Arial" panose="020B0604020202020204" pitchFamily="34" charset="0"/>
              <a:buNone/>
              <a:defRPr sz="2000" b="0"/>
            </a:lvl2pPr>
            <a:lvl3pPr marL="0" indent="0">
              <a:spcBef>
                <a:spcPts val="0"/>
              </a:spcBef>
              <a:buNone/>
              <a:defRPr sz="2000" b="0"/>
            </a:lvl3pPr>
            <a:lvl4pPr marL="0" indent="0">
              <a:spcBef>
                <a:spcPts val="0"/>
              </a:spcBef>
              <a:buNone/>
              <a:defRPr sz="2000" b="0"/>
            </a:lvl4pPr>
            <a:lvl5pPr marL="0" indent="0">
              <a:spcBef>
                <a:spcPts val="0"/>
              </a:spcBef>
              <a:buNone/>
              <a:defRPr sz="2000" b="0"/>
            </a:lvl5pPr>
          </a:lstStyle>
          <a:p>
            <a:pPr lvl="0"/>
            <a:r>
              <a:rPr lang="en-US" noProof="0" dirty="0"/>
              <a:t>Click to edit caption</a:t>
            </a:r>
          </a:p>
        </p:txBody>
      </p:sp>
      <p:sp>
        <p:nvSpPr>
          <p:cNvPr id="7" name="Bildplatzhalter 10">
            <a:extLst>
              <a:ext uri="{FF2B5EF4-FFF2-40B4-BE49-F238E27FC236}">
                <a16:creationId xmlns:a16="http://schemas.microsoft.com/office/drawing/2014/main" id="{C3DE51D9-E571-BC77-6F6C-5D4FB05E910F}"/>
              </a:ext>
            </a:extLst>
          </p:cNvPr>
          <p:cNvSpPr>
            <a:spLocks noGrp="1"/>
          </p:cNvSpPr>
          <p:nvPr>
            <p:ph type="pic" sz="quarter" idx="16"/>
          </p:nvPr>
        </p:nvSpPr>
        <p:spPr bwMode="gray">
          <a:xfrm>
            <a:off x="604838" y="2169000"/>
            <a:ext cx="3564000" cy="3348000"/>
          </a:xfrm>
          <a:solidFill>
            <a:schemeClr val="bg2"/>
          </a:solidFill>
        </p:spPr>
        <p:txBody>
          <a:bodyPr/>
          <a:lstStyle/>
          <a:p>
            <a:r>
              <a:rPr lang="en-US" noProof="0"/>
              <a:t>Click icon to add picture</a:t>
            </a:r>
            <a:endParaRPr lang="en-US" noProof="0" dirty="0"/>
          </a:p>
        </p:txBody>
      </p:sp>
      <p:sp>
        <p:nvSpPr>
          <p:cNvPr id="8" name="Bildplatzhalter 10">
            <a:extLst>
              <a:ext uri="{FF2B5EF4-FFF2-40B4-BE49-F238E27FC236}">
                <a16:creationId xmlns:a16="http://schemas.microsoft.com/office/drawing/2014/main" id="{91DCF830-848B-71C1-A74D-7A1B9F9A2603}"/>
              </a:ext>
            </a:extLst>
          </p:cNvPr>
          <p:cNvSpPr>
            <a:spLocks noGrp="1"/>
          </p:cNvSpPr>
          <p:nvPr>
            <p:ph type="pic" sz="quarter" idx="17"/>
          </p:nvPr>
        </p:nvSpPr>
        <p:spPr bwMode="gray">
          <a:xfrm>
            <a:off x="4406649" y="2169000"/>
            <a:ext cx="3564000" cy="3348000"/>
          </a:xfrm>
          <a:solidFill>
            <a:schemeClr val="bg2"/>
          </a:solidFill>
        </p:spPr>
        <p:txBody>
          <a:bodyPr/>
          <a:lstStyle/>
          <a:p>
            <a:r>
              <a:rPr lang="en-US" noProof="0"/>
              <a:t>Click icon to add picture</a:t>
            </a:r>
            <a:endParaRPr lang="en-US" noProof="0" dirty="0"/>
          </a:p>
        </p:txBody>
      </p:sp>
      <p:sp>
        <p:nvSpPr>
          <p:cNvPr id="10" name="Bildplatzhalter 10">
            <a:extLst>
              <a:ext uri="{FF2B5EF4-FFF2-40B4-BE49-F238E27FC236}">
                <a16:creationId xmlns:a16="http://schemas.microsoft.com/office/drawing/2014/main" id="{2491D2FD-7B0E-F9E6-3F4C-E38991BFFF0C}"/>
              </a:ext>
            </a:extLst>
          </p:cNvPr>
          <p:cNvSpPr>
            <a:spLocks noGrp="1"/>
          </p:cNvSpPr>
          <p:nvPr>
            <p:ph type="pic" sz="quarter" idx="18"/>
          </p:nvPr>
        </p:nvSpPr>
        <p:spPr bwMode="gray">
          <a:xfrm>
            <a:off x="8208460" y="2169000"/>
            <a:ext cx="3564000" cy="3348000"/>
          </a:xfrm>
          <a:solidFill>
            <a:schemeClr val="bg2"/>
          </a:solidFill>
        </p:spPr>
        <p:txBody>
          <a:bodyPr/>
          <a:lstStyle/>
          <a:p>
            <a:r>
              <a:rPr lang="en-US" noProof="0"/>
              <a:t>Click icon to add picture</a:t>
            </a:r>
            <a:endParaRPr lang="en-US" noProof="0" dirty="0"/>
          </a:p>
        </p:txBody>
      </p:sp>
      <p:sp>
        <p:nvSpPr>
          <p:cNvPr id="11" name="Textplatzhalter 5">
            <a:extLst>
              <a:ext uri="{FF2B5EF4-FFF2-40B4-BE49-F238E27FC236}">
                <a16:creationId xmlns:a16="http://schemas.microsoft.com/office/drawing/2014/main" id="{1F38B362-0E84-CDA9-2748-FE1AC1E957B7}"/>
              </a:ext>
            </a:extLst>
          </p:cNvPr>
          <p:cNvSpPr>
            <a:spLocks noGrp="1"/>
          </p:cNvSpPr>
          <p:nvPr>
            <p:ph type="body" sz="quarter" idx="19" hasCustomPrompt="1"/>
          </p:nvPr>
        </p:nvSpPr>
        <p:spPr bwMode="gray">
          <a:xfrm>
            <a:off x="604838" y="5662575"/>
            <a:ext cx="3564000" cy="175433"/>
          </a:xfrm>
        </p:spPr>
        <p:txBody>
          <a:bodyPr>
            <a:spAutoFit/>
          </a:bodyPr>
          <a:lstStyle>
            <a:lvl1pPr marL="0" indent="0">
              <a:spcBef>
                <a:spcPts val="0"/>
              </a:spcBef>
              <a:buFont typeface="Arial" panose="020B0604020202020204" pitchFamily="34" charset="0"/>
              <a:buNone/>
              <a:defRPr sz="1200" b="0"/>
            </a:lvl1pPr>
            <a:lvl2pPr marL="0" indent="0">
              <a:spcBef>
                <a:spcPts val="0"/>
              </a:spcBef>
              <a:buFont typeface="Arial" panose="020B0604020202020204" pitchFamily="34" charset="0"/>
              <a:buNone/>
              <a:defRPr sz="2000" b="0"/>
            </a:lvl2pPr>
            <a:lvl3pPr marL="0" indent="0">
              <a:spcBef>
                <a:spcPts val="0"/>
              </a:spcBef>
              <a:buNone/>
              <a:defRPr sz="2000" b="0"/>
            </a:lvl3pPr>
            <a:lvl4pPr marL="0" indent="0">
              <a:spcBef>
                <a:spcPts val="0"/>
              </a:spcBef>
              <a:buNone/>
              <a:defRPr sz="2000" b="0"/>
            </a:lvl4pPr>
            <a:lvl5pPr marL="0" indent="0">
              <a:spcBef>
                <a:spcPts val="0"/>
              </a:spcBef>
              <a:buNone/>
              <a:defRPr sz="2000" b="0"/>
            </a:lvl5pPr>
          </a:lstStyle>
          <a:p>
            <a:pPr lvl="0"/>
            <a:r>
              <a:rPr lang="en-US" noProof="0" dirty="0"/>
              <a:t>Click to edit text</a:t>
            </a:r>
          </a:p>
        </p:txBody>
      </p:sp>
      <p:sp>
        <p:nvSpPr>
          <p:cNvPr id="12" name="Textplatzhalter 5">
            <a:extLst>
              <a:ext uri="{FF2B5EF4-FFF2-40B4-BE49-F238E27FC236}">
                <a16:creationId xmlns:a16="http://schemas.microsoft.com/office/drawing/2014/main" id="{246303FE-1669-9B3F-9AA4-2A221B653CEF}"/>
              </a:ext>
            </a:extLst>
          </p:cNvPr>
          <p:cNvSpPr>
            <a:spLocks noGrp="1"/>
          </p:cNvSpPr>
          <p:nvPr>
            <p:ph type="body" sz="quarter" idx="20" hasCustomPrompt="1"/>
          </p:nvPr>
        </p:nvSpPr>
        <p:spPr bwMode="gray">
          <a:xfrm>
            <a:off x="4406649" y="5662575"/>
            <a:ext cx="3564000" cy="175433"/>
          </a:xfrm>
        </p:spPr>
        <p:txBody>
          <a:bodyPr>
            <a:spAutoFit/>
          </a:bodyPr>
          <a:lstStyle>
            <a:lvl1pPr marL="0" indent="0">
              <a:spcBef>
                <a:spcPts val="0"/>
              </a:spcBef>
              <a:buFont typeface="Arial" panose="020B0604020202020204" pitchFamily="34" charset="0"/>
              <a:buNone/>
              <a:defRPr sz="1200" b="0"/>
            </a:lvl1pPr>
            <a:lvl2pPr marL="0" indent="0">
              <a:spcBef>
                <a:spcPts val="0"/>
              </a:spcBef>
              <a:buFont typeface="Arial" panose="020B0604020202020204" pitchFamily="34" charset="0"/>
              <a:buNone/>
              <a:defRPr sz="2000" b="0"/>
            </a:lvl2pPr>
            <a:lvl3pPr marL="0" indent="0">
              <a:spcBef>
                <a:spcPts val="0"/>
              </a:spcBef>
              <a:buNone/>
              <a:defRPr sz="2000" b="0"/>
            </a:lvl3pPr>
            <a:lvl4pPr marL="0" indent="0">
              <a:spcBef>
                <a:spcPts val="0"/>
              </a:spcBef>
              <a:buNone/>
              <a:defRPr sz="2000" b="0"/>
            </a:lvl4pPr>
            <a:lvl5pPr marL="0" indent="0">
              <a:spcBef>
                <a:spcPts val="0"/>
              </a:spcBef>
              <a:buNone/>
              <a:defRPr sz="2000" b="0"/>
            </a:lvl5pPr>
          </a:lstStyle>
          <a:p>
            <a:pPr lvl="0"/>
            <a:r>
              <a:rPr lang="en-US" noProof="0" dirty="0"/>
              <a:t>Click to edit text</a:t>
            </a:r>
          </a:p>
        </p:txBody>
      </p:sp>
      <p:sp>
        <p:nvSpPr>
          <p:cNvPr id="13" name="Textplatzhalter 5">
            <a:extLst>
              <a:ext uri="{FF2B5EF4-FFF2-40B4-BE49-F238E27FC236}">
                <a16:creationId xmlns:a16="http://schemas.microsoft.com/office/drawing/2014/main" id="{D0EB0B0F-75F8-D8F4-53C7-A40149FBB62C}"/>
              </a:ext>
            </a:extLst>
          </p:cNvPr>
          <p:cNvSpPr>
            <a:spLocks noGrp="1"/>
          </p:cNvSpPr>
          <p:nvPr>
            <p:ph type="body" sz="quarter" idx="21" hasCustomPrompt="1"/>
          </p:nvPr>
        </p:nvSpPr>
        <p:spPr bwMode="gray">
          <a:xfrm>
            <a:off x="8208460" y="5662575"/>
            <a:ext cx="3564000" cy="175433"/>
          </a:xfrm>
        </p:spPr>
        <p:txBody>
          <a:bodyPr>
            <a:spAutoFit/>
          </a:bodyPr>
          <a:lstStyle>
            <a:lvl1pPr marL="0" indent="0">
              <a:spcBef>
                <a:spcPts val="0"/>
              </a:spcBef>
              <a:buFont typeface="Arial" panose="020B0604020202020204" pitchFamily="34" charset="0"/>
              <a:buNone/>
              <a:defRPr sz="1200" b="0"/>
            </a:lvl1pPr>
            <a:lvl2pPr marL="0" indent="0">
              <a:spcBef>
                <a:spcPts val="0"/>
              </a:spcBef>
              <a:buFont typeface="Arial" panose="020B0604020202020204" pitchFamily="34" charset="0"/>
              <a:buNone/>
              <a:defRPr sz="2000" b="0"/>
            </a:lvl2pPr>
            <a:lvl3pPr marL="0" indent="0">
              <a:spcBef>
                <a:spcPts val="0"/>
              </a:spcBef>
              <a:buNone/>
              <a:defRPr sz="2000" b="0"/>
            </a:lvl3pPr>
            <a:lvl4pPr marL="0" indent="0">
              <a:spcBef>
                <a:spcPts val="0"/>
              </a:spcBef>
              <a:buNone/>
              <a:defRPr sz="2000" b="0"/>
            </a:lvl4pPr>
            <a:lvl5pPr marL="0" indent="0">
              <a:spcBef>
                <a:spcPts val="0"/>
              </a:spcBef>
              <a:buNone/>
              <a:defRPr sz="2000" b="0"/>
            </a:lvl5pPr>
          </a:lstStyle>
          <a:p>
            <a:pPr lvl="0"/>
            <a:r>
              <a:rPr lang="en-US" noProof="0" dirty="0"/>
              <a:t>Click to edit text</a:t>
            </a:r>
          </a:p>
        </p:txBody>
      </p:sp>
    </p:spTree>
    <p:extLst>
      <p:ext uri="{BB962C8B-B14F-4D97-AF65-F5344CB8AC3E}">
        <p14:creationId xmlns:p14="http://schemas.microsoft.com/office/powerpoint/2010/main" val="2112586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 Image fullsize (light)">
    <p:spTree>
      <p:nvGrpSpPr>
        <p:cNvPr id="1" name=""/>
        <p:cNvGrpSpPr/>
        <p:nvPr/>
      </p:nvGrpSpPr>
      <p:grpSpPr>
        <a:xfrm>
          <a:off x="0" y="0"/>
          <a:ext cx="0" cy="0"/>
          <a:chOff x="0" y="0"/>
          <a:chExt cx="0" cy="0"/>
        </a:xfrm>
      </p:grpSpPr>
      <p:sp>
        <p:nvSpPr>
          <p:cNvPr id="3" name="Bildplatzhalter 10">
            <a:extLst>
              <a:ext uri="{FF2B5EF4-FFF2-40B4-BE49-F238E27FC236}">
                <a16:creationId xmlns:a16="http://schemas.microsoft.com/office/drawing/2014/main" id="{D7542A1A-F52B-1460-C70A-4F53D0410D03}"/>
              </a:ext>
            </a:extLst>
          </p:cNvPr>
          <p:cNvSpPr>
            <a:spLocks noGrp="1"/>
          </p:cNvSpPr>
          <p:nvPr>
            <p:ph type="pic" sz="quarter" idx="14"/>
          </p:nvPr>
        </p:nvSpPr>
        <p:spPr bwMode="gray">
          <a:xfrm>
            <a:off x="0" y="0"/>
            <a:ext cx="12192000" cy="6858000"/>
          </a:xfrm>
          <a:solidFill>
            <a:schemeClr val="bg2"/>
          </a:solidFill>
        </p:spPr>
        <p:txBody>
          <a:bodyPr/>
          <a:lstStyle/>
          <a:p>
            <a:r>
              <a:rPr lang="en-US" noProof="0"/>
              <a:t>Click icon to add picture</a:t>
            </a:r>
            <a:endParaRPr lang="en-US" noProof="0" dirty="0"/>
          </a:p>
        </p:txBody>
      </p:sp>
      <p:sp>
        <p:nvSpPr>
          <p:cNvPr id="4" name="Fußzeilenplatzhalter 3">
            <a:extLst>
              <a:ext uri="{FF2B5EF4-FFF2-40B4-BE49-F238E27FC236}">
                <a16:creationId xmlns:a16="http://schemas.microsoft.com/office/drawing/2014/main" id="{7708C9AA-4142-C6C8-34DC-BB929E88F89B}"/>
              </a:ext>
            </a:extLst>
          </p:cNvPr>
          <p:cNvSpPr>
            <a:spLocks noGrp="1"/>
          </p:cNvSpPr>
          <p:nvPr>
            <p:ph type="ftr" sz="quarter" idx="11"/>
          </p:nvPr>
        </p:nvSpPr>
        <p:spPr bwMode="gray"/>
        <p:txBody>
          <a:bodyPr/>
          <a:lstStyle/>
          <a:p>
            <a:endParaRPr lang="en-US" noProof="0" dirty="0"/>
          </a:p>
        </p:txBody>
      </p:sp>
      <p:sp>
        <p:nvSpPr>
          <p:cNvPr id="5" name="Foliennummernplatzhalter 4">
            <a:extLst>
              <a:ext uri="{FF2B5EF4-FFF2-40B4-BE49-F238E27FC236}">
                <a16:creationId xmlns:a16="http://schemas.microsoft.com/office/drawing/2014/main" id="{446D25B8-4FE3-EFAD-4A01-D404A2103CE3}"/>
              </a:ext>
            </a:extLst>
          </p:cNvPr>
          <p:cNvSpPr>
            <a:spLocks noGrp="1"/>
          </p:cNvSpPr>
          <p:nvPr>
            <p:ph type="sldNum" sz="quarter" idx="12"/>
          </p:nvPr>
        </p:nvSpPr>
        <p:spPr bwMode="gray">
          <a:xfrm>
            <a:off x="11268460" y="6399000"/>
            <a:ext cx="504000" cy="153888"/>
          </a:xfrm>
        </p:spPr>
        <p:txBody>
          <a:bodyPr/>
          <a:lstStyle/>
          <a:p>
            <a:fld id="{281AD38D-479A-4EBF-AD97-60167C408FF2}" type="slidenum">
              <a:rPr lang="en-US" noProof="0" smtClean="0"/>
              <a:t>‹#›</a:t>
            </a:fld>
            <a:endParaRPr lang="en-US" noProof="0" dirty="0"/>
          </a:p>
        </p:txBody>
      </p:sp>
      <p:sp>
        <p:nvSpPr>
          <p:cNvPr id="6" name="Textplatzhalter 13">
            <a:extLst>
              <a:ext uri="{FF2B5EF4-FFF2-40B4-BE49-F238E27FC236}">
                <a16:creationId xmlns:a16="http://schemas.microsoft.com/office/drawing/2014/main" id="{A7E92413-A428-634D-E87F-442D11D2554A}"/>
              </a:ext>
            </a:extLst>
          </p:cNvPr>
          <p:cNvSpPr>
            <a:spLocks noGrp="1" noChangeAspect="1"/>
          </p:cNvSpPr>
          <p:nvPr>
            <p:ph type="body" sz="quarter" idx="15"/>
          </p:nvPr>
        </p:nvSpPr>
        <p:spPr bwMode="gray">
          <a:xfrm>
            <a:off x="446400" y="6166800"/>
            <a:ext cx="1513808" cy="540000"/>
          </a:xfrm>
          <a:blipFill>
            <a:blip r:embed="rId2">
              <a:extLst>
                <a:ext uri="{96DAC541-7B7A-43D3-8B79-37D633B846F1}">
                  <asvg:svgBlip xmlns:asvg="http://schemas.microsoft.com/office/drawing/2016/SVG/main" r:embed="rId3"/>
                </a:ext>
              </a:extLst>
            </a:blip>
            <a:stretch>
              <a:fillRect/>
            </a:stretch>
          </a:blipFill>
          <a:ln w="0">
            <a:solidFill>
              <a:schemeClr val="bg1">
                <a:alpha val="0"/>
              </a:schemeClr>
            </a:solidFill>
          </a:ln>
        </p:spPr>
        <p:txBody>
          <a:bodyPr anchor="t" anchorCtr="0"/>
          <a:lstStyle>
            <a:lvl1pPr>
              <a:spcBef>
                <a:spcPts val="0"/>
              </a:spcBef>
              <a:defRPr sz="100" b="0">
                <a:noFill/>
              </a:defRPr>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Master text styles</a:t>
            </a:r>
          </a:p>
        </p:txBody>
      </p:sp>
    </p:spTree>
    <p:extLst>
      <p:ext uri="{BB962C8B-B14F-4D97-AF65-F5344CB8AC3E}">
        <p14:creationId xmlns:p14="http://schemas.microsoft.com/office/powerpoint/2010/main" val="29906198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 Image fullsize (dark)">
    <p:spTree>
      <p:nvGrpSpPr>
        <p:cNvPr id="1" name=""/>
        <p:cNvGrpSpPr/>
        <p:nvPr/>
      </p:nvGrpSpPr>
      <p:grpSpPr>
        <a:xfrm>
          <a:off x="0" y="0"/>
          <a:ext cx="0" cy="0"/>
          <a:chOff x="0" y="0"/>
          <a:chExt cx="0" cy="0"/>
        </a:xfrm>
      </p:grpSpPr>
      <p:sp>
        <p:nvSpPr>
          <p:cNvPr id="3" name="Bildplatzhalter 10">
            <a:extLst>
              <a:ext uri="{FF2B5EF4-FFF2-40B4-BE49-F238E27FC236}">
                <a16:creationId xmlns:a16="http://schemas.microsoft.com/office/drawing/2014/main" id="{D7542A1A-F52B-1460-C70A-4F53D0410D03}"/>
              </a:ext>
            </a:extLst>
          </p:cNvPr>
          <p:cNvSpPr>
            <a:spLocks noGrp="1"/>
          </p:cNvSpPr>
          <p:nvPr>
            <p:ph type="pic" sz="quarter" idx="14"/>
          </p:nvPr>
        </p:nvSpPr>
        <p:spPr bwMode="gray">
          <a:xfrm>
            <a:off x="0" y="0"/>
            <a:ext cx="12192000" cy="6858000"/>
          </a:xfrm>
          <a:solidFill>
            <a:schemeClr val="accent4"/>
          </a:solidFill>
        </p:spPr>
        <p:txBody>
          <a:bodyPr/>
          <a:lstStyle/>
          <a:p>
            <a:r>
              <a:rPr lang="en-US" noProof="0"/>
              <a:t>Click icon to add picture</a:t>
            </a:r>
            <a:endParaRPr lang="en-US" noProof="0" dirty="0"/>
          </a:p>
        </p:txBody>
      </p:sp>
      <p:sp>
        <p:nvSpPr>
          <p:cNvPr id="4" name="Fußzeilenplatzhalter 3">
            <a:extLst>
              <a:ext uri="{FF2B5EF4-FFF2-40B4-BE49-F238E27FC236}">
                <a16:creationId xmlns:a16="http://schemas.microsoft.com/office/drawing/2014/main" id="{7708C9AA-4142-C6C8-34DC-BB929E88F89B}"/>
              </a:ext>
            </a:extLst>
          </p:cNvPr>
          <p:cNvSpPr>
            <a:spLocks noGrp="1"/>
          </p:cNvSpPr>
          <p:nvPr>
            <p:ph type="ftr" sz="quarter" idx="11"/>
          </p:nvPr>
        </p:nvSpPr>
        <p:spPr bwMode="gray"/>
        <p:txBody>
          <a:bodyPr/>
          <a:lstStyle>
            <a:lvl1pPr>
              <a:defRPr>
                <a:solidFill>
                  <a:schemeClr val="bg1"/>
                </a:solidFill>
              </a:defRPr>
            </a:lvl1pPr>
          </a:lstStyle>
          <a:p>
            <a:endParaRPr lang="en-US" noProof="0" dirty="0"/>
          </a:p>
        </p:txBody>
      </p:sp>
      <p:sp>
        <p:nvSpPr>
          <p:cNvPr id="5" name="Foliennummernplatzhalter 4">
            <a:extLst>
              <a:ext uri="{FF2B5EF4-FFF2-40B4-BE49-F238E27FC236}">
                <a16:creationId xmlns:a16="http://schemas.microsoft.com/office/drawing/2014/main" id="{446D25B8-4FE3-EFAD-4A01-D404A2103CE3}"/>
              </a:ext>
            </a:extLst>
          </p:cNvPr>
          <p:cNvSpPr>
            <a:spLocks noGrp="1"/>
          </p:cNvSpPr>
          <p:nvPr>
            <p:ph type="sldNum" sz="quarter" idx="12"/>
          </p:nvPr>
        </p:nvSpPr>
        <p:spPr bwMode="gray">
          <a:xfrm>
            <a:off x="11268460" y="6399000"/>
            <a:ext cx="504000" cy="153888"/>
          </a:xfrm>
        </p:spPr>
        <p:txBody>
          <a:bodyPr/>
          <a:lstStyle>
            <a:lvl1pPr>
              <a:defRPr>
                <a:solidFill>
                  <a:schemeClr val="bg1"/>
                </a:solidFill>
              </a:defRPr>
            </a:lvl1pPr>
          </a:lstStyle>
          <a:p>
            <a:fld id="{281AD38D-479A-4EBF-AD97-60167C408FF2}" type="slidenum">
              <a:rPr lang="en-US" noProof="0" smtClean="0"/>
              <a:pPr/>
              <a:t>‹#›</a:t>
            </a:fld>
            <a:endParaRPr lang="en-US" noProof="0" dirty="0"/>
          </a:p>
        </p:txBody>
      </p:sp>
      <p:sp>
        <p:nvSpPr>
          <p:cNvPr id="7" name="Textplatzhalter 13">
            <a:extLst>
              <a:ext uri="{FF2B5EF4-FFF2-40B4-BE49-F238E27FC236}">
                <a16:creationId xmlns:a16="http://schemas.microsoft.com/office/drawing/2014/main" id="{D6C4346F-E2FB-8861-6C3A-C617F9417FE7}"/>
              </a:ext>
            </a:extLst>
          </p:cNvPr>
          <p:cNvSpPr>
            <a:spLocks noGrp="1" noChangeAspect="1"/>
          </p:cNvSpPr>
          <p:nvPr>
            <p:ph type="body" sz="quarter" idx="15"/>
          </p:nvPr>
        </p:nvSpPr>
        <p:spPr bwMode="gray">
          <a:xfrm>
            <a:off x="446400" y="6166800"/>
            <a:ext cx="1513808" cy="540000"/>
          </a:xfrm>
          <a:blipFill>
            <a:blip r:embed="rId2">
              <a:extLst>
                <a:ext uri="{96DAC541-7B7A-43D3-8B79-37D633B846F1}">
                  <asvg:svgBlip xmlns:asvg="http://schemas.microsoft.com/office/drawing/2016/SVG/main" r:embed="rId3"/>
                </a:ext>
              </a:extLst>
            </a:blip>
            <a:stretch>
              <a:fillRect/>
            </a:stretch>
          </a:blipFill>
          <a:ln w="0">
            <a:solidFill>
              <a:schemeClr val="bg1">
                <a:alpha val="0"/>
              </a:schemeClr>
            </a:solidFill>
          </a:ln>
        </p:spPr>
        <p:txBody>
          <a:bodyPr anchor="t" anchorCtr="0"/>
          <a:lstStyle>
            <a:lvl1pPr>
              <a:spcBef>
                <a:spcPts val="0"/>
              </a:spcBef>
              <a:defRPr sz="100" b="0">
                <a:noFill/>
              </a:defRPr>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Master text styles</a:t>
            </a:r>
          </a:p>
        </p:txBody>
      </p:sp>
    </p:spTree>
    <p:extLst>
      <p:ext uri="{BB962C8B-B14F-4D97-AF65-F5344CB8AC3E}">
        <p14:creationId xmlns:p14="http://schemas.microsoft.com/office/powerpoint/2010/main" val="3982983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 Title text and char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a:xfrm>
            <a:off x="604837" y="388939"/>
            <a:ext cx="9496425" cy="1169551"/>
          </a:xfrm>
        </p:spPr>
        <p:txBody>
          <a:bodyPr/>
          <a:lstStyle>
            <a:lvl1pPr>
              <a:defRPr/>
            </a:lvl1pPr>
          </a:lstStyle>
          <a:p>
            <a:r>
              <a:rPr lang="en-US" noProof="0" dirty="0"/>
              <a:t>Click to edit slide title </a:t>
            </a:r>
            <a:br>
              <a:rPr lang="en-US" noProof="0" dirty="0"/>
            </a:br>
            <a:r>
              <a:rPr lang="en-US" noProof="0" dirty="0"/>
              <a:t>(maximum two lines)</a:t>
            </a:r>
          </a:p>
        </p:txBody>
      </p:sp>
      <p:sp>
        <p:nvSpPr>
          <p:cNvPr id="4" name="Fußzeilenplatzhalter 3">
            <a:extLst>
              <a:ext uri="{FF2B5EF4-FFF2-40B4-BE49-F238E27FC236}">
                <a16:creationId xmlns:a16="http://schemas.microsoft.com/office/drawing/2014/main" id="{7708C9AA-4142-C6C8-34DC-BB929E88F89B}"/>
              </a:ext>
            </a:extLst>
          </p:cNvPr>
          <p:cNvSpPr>
            <a:spLocks noGrp="1"/>
          </p:cNvSpPr>
          <p:nvPr>
            <p:ph type="ftr" sz="quarter" idx="11"/>
          </p:nvPr>
        </p:nvSpPr>
        <p:spPr bwMode="gray"/>
        <p:txBody>
          <a:bodyPr/>
          <a:lstStyle/>
          <a:p>
            <a:endParaRPr lang="en-US" noProof="0" dirty="0"/>
          </a:p>
        </p:txBody>
      </p:sp>
      <p:sp>
        <p:nvSpPr>
          <p:cNvPr id="5" name="Foliennummernplatzhalter 4">
            <a:extLst>
              <a:ext uri="{FF2B5EF4-FFF2-40B4-BE49-F238E27FC236}">
                <a16:creationId xmlns:a16="http://schemas.microsoft.com/office/drawing/2014/main" id="{446D25B8-4FE3-EFAD-4A01-D404A2103CE3}"/>
              </a:ext>
            </a:extLst>
          </p:cNvPr>
          <p:cNvSpPr>
            <a:spLocks noGrp="1"/>
          </p:cNvSpPr>
          <p:nvPr>
            <p:ph type="sldNum" sz="quarter" idx="12"/>
          </p:nvPr>
        </p:nvSpPr>
        <p:spPr bwMode="gray"/>
        <p:txBody>
          <a:bodyPr/>
          <a:lstStyle/>
          <a:p>
            <a:fld id="{281AD38D-479A-4EBF-AD97-60167C408FF2}" type="slidenum">
              <a:rPr lang="en-US" noProof="0" smtClean="0"/>
              <a:t>‹#›</a:t>
            </a:fld>
            <a:endParaRPr lang="en-US" noProof="0" dirty="0"/>
          </a:p>
        </p:txBody>
      </p:sp>
      <p:sp>
        <p:nvSpPr>
          <p:cNvPr id="6" name="Textplatzhalter 5">
            <a:extLst>
              <a:ext uri="{FF2B5EF4-FFF2-40B4-BE49-F238E27FC236}">
                <a16:creationId xmlns:a16="http://schemas.microsoft.com/office/drawing/2014/main" id="{FC992EC5-7784-2014-1525-7029E2237E2F}"/>
              </a:ext>
            </a:extLst>
          </p:cNvPr>
          <p:cNvSpPr>
            <a:spLocks noGrp="1"/>
          </p:cNvSpPr>
          <p:nvPr>
            <p:ph type="body" sz="quarter" idx="13" hasCustomPrompt="1"/>
          </p:nvPr>
        </p:nvSpPr>
        <p:spPr bwMode="gray">
          <a:xfrm>
            <a:off x="604838" y="1616400"/>
            <a:ext cx="5465762" cy="4438650"/>
          </a:xfrm>
        </p:spPr>
        <p:txBody>
          <a:bodyPr/>
          <a:lstStyle/>
          <a:p>
            <a:pPr lvl="0"/>
            <a:r>
              <a:rPr lang="en-US" noProof="0" dirty="0"/>
              <a:t>Click to edit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Textplatzhalter 5">
            <a:extLst>
              <a:ext uri="{FF2B5EF4-FFF2-40B4-BE49-F238E27FC236}">
                <a16:creationId xmlns:a16="http://schemas.microsoft.com/office/drawing/2014/main" id="{62EBA47B-088C-7DDE-5427-480448A2A57B}"/>
              </a:ext>
            </a:extLst>
          </p:cNvPr>
          <p:cNvSpPr>
            <a:spLocks noGrp="1"/>
          </p:cNvSpPr>
          <p:nvPr>
            <p:ph type="body" sz="quarter" idx="14" hasCustomPrompt="1"/>
          </p:nvPr>
        </p:nvSpPr>
        <p:spPr bwMode="gray">
          <a:xfrm>
            <a:off x="6311900" y="1616400"/>
            <a:ext cx="5465762" cy="263149"/>
          </a:xfrm>
        </p:spPr>
        <p:txBody>
          <a:bodyPr>
            <a:spAutoFit/>
          </a:bodyPr>
          <a:lstStyle>
            <a:lvl1pPr marL="0" indent="0">
              <a:spcBef>
                <a:spcPts val="0"/>
              </a:spcBef>
              <a:buFont typeface="Arial" panose="020B0604020202020204" pitchFamily="34" charset="0"/>
              <a:buNone/>
              <a:defRPr sz="1800" b="1"/>
            </a:lvl1pPr>
            <a:lvl2pPr marL="0" indent="0">
              <a:spcBef>
                <a:spcPts val="0"/>
              </a:spcBef>
              <a:buFont typeface="Arial" panose="020B0604020202020204" pitchFamily="34" charset="0"/>
              <a:buNone/>
              <a:defRPr sz="1800" b="1"/>
            </a:lvl2pPr>
            <a:lvl3pPr marL="0" indent="0">
              <a:spcBef>
                <a:spcPts val="0"/>
              </a:spcBef>
              <a:buNone/>
              <a:defRPr sz="1800" b="1"/>
            </a:lvl3pPr>
            <a:lvl4pPr marL="0" indent="0">
              <a:spcBef>
                <a:spcPts val="0"/>
              </a:spcBef>
              <a:buNone/>
              <a:defRPr sz="1800" b="1"/>
            </a:lvl4pPr>
            <a:lvl5pPr marL="0" indent="0">
              <a:spcBef>
                <a:spcPts val="0"/>
              </a:spcBef>
              <a:buNone/>
              <a:defRPr sz="1800" b="1"/>
            </a:lvl5pPr>
          </a:lstStyle>
          <a:p>
            <a:pPr lvl="0"/>
            <a:r>
              <a:rPr lang="en-US" noProof="0" dirty="0"/>
              <a:t>Click to edit chart title</a:t>
            </a:r>
          </a:p>
        </p:txBody>
      </p:sp>
      <p:sp>
        <p:nvSpPr>
          <p:cNvPr id="8" name="Textplatzhalter 5">
            <a:extLst>
              <a:ext uri="{FF2B5EF4-FFF2-40B4-BE49-F238E27FC236}">
                <a16:creationId xmlns:a16="http://schemas.microsoft.com/office/drawing/2014/main" id="{B07DBF29-7F43-AD6D-B06E-88B82B53A9DA}"/>
              </a:ext>
            </a:extLst>
          </p:cNvPr>
          <p:cNvSpPr>
            <a:spLocks noGrp="1"/>
          </p:cNvSpPr>
          <p:nvPr>
            <p:ph type="body" sz="quarter" idx="15" hasCustomPrompt="1"/>
          </p:nvPr>
        </p:nvSpPr>
        <p:spPr bwMode="gray">
          <a:xfrm>
            <a:off x="6311900" y="1934475"/>
            <a:ext cx="5465762" cy="233910"/>
          </a:xfrm>
        </p:spPr>
        <p:txBody>
          <a:bodyPr>
            <a:spAutoFit/>
          </a:bodyPr>
          <a:lstStyle>
            <a:lvl1pPr marL="0" indent="0">
              <a:spcBef>
                <a:spcPts val="0"/>
              </a:spcBef>
              <a:buFont typeface="Arial" panose="020B0604020202020204" pitchFamily="34" charset="0"/>
              <a:buNone/>
              <a:defRPr sz="1600" b="0"/>
            </a:lvl1pPr>
            <a:lvl2pPr marL="0" indent="0">
              <a:spcBef>
                <a:spcPts val="0"/>
              </a:spcBef>
              <a:buFont typeface="Arial" panose="020B0604020202020204" pitchFamily="34" charset="0"/>
              <a:buNone/>
              <a:defRPr sz="1600" b="0"/>
            </a:lvl2pPr>
            <a:lvl3pPr marL="0" indent="0">
              <a:spcBef>
                <a:spcPts val="0"/>
              </a:spcBef>
              <a:buNone/>
              <a:defRPr sz="1600" b="0"/>
            </a:lvl3pPr>
            <a:lvl4pPr marL="0" indent="0">
              <a:spcBef>
                <a:spcPts val="0"/>
              </a:spcBef>
              <a:buNone/>
              <a:defRPr sz="1600" b="0"/>
            </a:lvl4pPr>
            <a:lvl5pPr marL="0" indent="0">
              <a:spcBef>
                <a:spcPts val="0"/>
              </a:spcBef>
              <a:buNone/>
              <a:defRPr sz="1600" b="0"/>
            </a:lvl5pPr>
          </a:lstStyle>
          <a:p>
            <a:pPr lvl="0"/>
            <a:r>
              <a:rPr lang="en-US" noProof="0" dirty="0"/>
              <a:t>Click to edit unit of value</a:t>
            </a:r>
          </a:p>
        </p:txBody>
      </p:sp>
      <p:sp>
        <p:nvSpPr>
          <p:cNvPr id="9" name="Textplatzhalter 5">
            <a:extLst>
              <a:ext uri="{FF2B5EF4-FFF2-40B4-BE49-F238E27FC236}">
                <a16:creationId xmlns:a16="http://schemas.microsoft.com/office/drawing/2014/main" id="{50F05497-61D2-89EE-4869-86958B9F5616}"/>
              </a:ext>
            </a:extLst>
          </p:cNvPr>
          <p:cNvSpPr>
            <a:spLocks noGrp="1"/>
          </p:cNvSpPr>
          <p:nvPr>
            <p:ph type="body" sz="quarter" idx="16" hasCustomPrompt="1"/>
          </p:nvPr>
        </p:nvSpPr>
        <p:spPr bwMode="gray">
          <a:xfrm>
            <a:off x="6311900" y="5934595"/>
            <a:ext cx="5465762" cy="116955"/>
          </a:xfrm>
        </p:spPr>
        <p:txBody>
          <a:bodyPr anchor="b" anchorCtr="0">
            <a:spAutoFit/>
          </a:bodyPr>
          <a:lstStyle>
            <a:lvl1pPr marL="0" indent="0">
              <a:spcBef>
                <a:spcPts val="0"/>
              </a:spcBef>
              <a:buFont typeface="Arial" panose="020B0604020202020204" pitchFamily="34" charset="0"/>
              <a:buNone/>
              <a:defRPr sz="800" b="0"/>
            </a:lvl1pPr>
            <a:lvl2pPr marL="0" indent="0">
              <a:spcBef>
                <a:spcPts val="0"/>
              </a:spcBef>
              <a:buFont typeface="Arial" panose="020B0604020202020204" pitchFamily="34" charset="0"/>
              <a:buNone/>
              <a:defRPr sz="800" b="0"/>
            </a:lvl2pPr>
            <a:lvl3pPr marL="0" indent="0">
              <a:spcBef>
                <a:spcPts val="0"/>
              </a:spcBef>
              <a:buNone/>
              <a:defRPr sz="800" b="0"/>
            </a:lvl3pPr>
            <a:lvl4pPr marL="0" indent="0">
              <a:spcBef>
                <a:spcPts val="0"/>
              </a:spcBef>
              <a:buNone/>
              <a:defRPr sz="800" b="0"/>
            </a:lvl4pPr>
            <a:lvl5pPr marL="0" indent="0">
              <a:spcBef>
                <a:spcPts val="0"/>
              </a:spcBef>
              <a:buNone/>
              <a:defRPr sz="800" b="0"/>
            </a:lvl5pPr>
          </a:lstStyle>
          <a:p>
            <a:pPr lvl="0"/>
            <a:r>
              <a:rPr lang="en-US" noProof="0" dirty="0"/>
              <a:t>Click to edit footnote/source</a:t>
            </a:r>
          </a:p>
        </p:txBody>
      </p:sp>
      <p:sp>
        <p:nvSpPr>
          <p:cNvPr id="11" name="Diagrammplatzhalter 10">
            <a:extLst>
              <a:ext uri="{FF2B5EF4-FFF2-40B4-BE49-F238E27FC236}">
                <a16:creationId xmlns:a16="http://schemas.microsoft.com/office/drawing/2014/main" id="{11F9125C-7A50-7093-91B8-9DE8013138A2}"/>
              </a:ext>
            </a:extLst>
          </p:cNvPr>
          <p:cNvSpPr>
            <a:spLocks noGrp="1"/>
          </p:cNvSpPr>
          <p:nvPr>
            <p:ph type="chart" sz="quarter" idx="17"/>
          </p:nvPr>
        </p:nvSpPr>
        <p:spPr bwMode="gray">
          <a:xfrm>
            <a:off x="6311900" y="2251265"/>
            <a:ext cx="5461000" cy="3600450"/>
          </a:xfrm>
          <a:solidFill>
            <a:schemeClr val="bg2"/>
          </a:solidFill>
        </p:spPr>
        <p:txBody>
          <a:bodyPr/>
          <a:lstStyle/>
          <a:p>
            <a:r>
              <a:rPr lang="en-US" noProof="0"/>
              <a:t>Click icon to add chart</a:t>
            </a:r>
            <a:endParaRPr lang="en-US" noProof="0" dirty="0"/>
          </a:p>
        </p:txBody>
      </p:sp>
    </p:spTree>
    <p:extLst>
      <p:ext uri="{BB962C8B-B14F-4D97-AF65-F5344CB8AC3E}">
        <p14:creationId xmlns:p14="http://schemas.microsoft.com/office/powerpoint/2010/main" val="12397157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a:xfrm>
            <a:off x="604838" y="1614714"/>
            <a:ext cx="9496162" cy="1384995"/>
          </a:xfrm>
        </p:spPr>
        <p:txBody>
          <a:bodyPr/>
          <a:lstStyle>
            <a:lvl1pPr>
              <a:lnSpc>
                <a:spcPct val="90000"/>
              </a:lnSpc>
              <a:defRPr sz="5000">
                <a:gradFill>
                  <a:gsLst>
                    <a:gs pos="0">
                      <a:schemeClr val="accent2"/>
                    </a:gs>
                    <a:gs pos="56000">
                      <a:srgbClr val="FF6600"/>
                    </a:gs>
                  </a:gsLst>
                  <a:lin ang="0" scaled="0"/>
                </a:gradFill>
              </a:defRPr>
            </a:lvl1pPr>
          </a:lstStyle>
          <a:p>
            <a:r>
              <a:rPr lang="en-US" noProof="0" dirty="0"/>
              <a:t>Click to edit quote</a:t>
            </a:r>
            <a:br>
              <a:rPr lang="en-US" noProof="0" dirty="0"/>
            </a:br>
            <a:r>
              <a:rPr lang="en-US" noProof="0" dirty="0"/>
              <a:t>(can be several lines long)</a:t>
            </a:r>
          </a:p>
        </p:txBody>
      </p:sp>
      <p:sp>
        <p:nvSpPr>
          <p:cNvPr id="4" name="Fußzeilenplatzhalter 3">
            <a:extLst>
              <a:ext uri="{FF2B5EF4-FFF2-40B4-BE49-F238E27FC236}">
                <a16:creationId xmlns:a16="http://schemas.microsoft.com/office/drawing/2014/main" id="{7708C9AA-4142-C6C8-34DC-BB929E88F89B}"/>
              </a:ext>
            </a:extLst>
          </p:cNvPr>
          <p:cNvSpPr>
            <a:spLocks noGrp="1"/>
          </p:cNvSpPr>
          <p:nvPr>
            <p:ph type="ftr" sz="quarter" idx="11"/>
          </p:nvPr>
        </p:nvSpPr>
        <p:spPr bwMode="gray"/>
        <p:txBody>
          <a:bodyPr/>
          <a:lstStyle/>
          <a:p>
            <a:endParaRPr lang="en-US" noProof="0" dirty="0"/>
          </a:p>
        </p:txBody>
      </p:sp>
      <p:sp>
        <p:nvSpPr>
          <p:cNvPr id="5" name="Foliennummernplatzhalter 4">
            <a:extLst>
              <a:ext uri="{FF2B5EF4-FFF2-40B4-BE49-F238E27FC236}">
                <a16:creationId xmlns:a16="http://schemas.microsoft.com/office/drawing/2014/main" id="{446D25B8-4FE3-EFAD-4A01-D404A2103CE3}"/>
              </a:ext>
            </a:extLst>
          </p:cNvPr>
          <p:cNvSpPr>
            <a:spLocks noGrp="1"/>
          </p:cNvSpPr>
          <p:nvPr>
            <p:ph type="sldNum" sz="quarter" idx="12"/>
          </p:nvPr>
        </p:nvSpPr>
        <p:spPr bwMode="gray"/>
        <p:txBody>
          <a:bodyPr/>
          <a:lstStyle/>
          <a:p>
            <a:fld id="{281AD38D-479A-4EBF-AD97-60167C408FF2}" type="slidenum">
              <a:rPr lang="en-US" noProof="0" smtClean="0"/>
              <a:t>‹#›</a:t>
            </a:fld>
            <a:endParaRPr lang="en-US" noProof="0" dirty="0"/>
          </a:p>
        </p:txBody>
      </p:sp>
      <p:sp>
        <p:nvSpPr>
          <p:cNvPr id="3" name="Textplatzhalter 5">
            <a:extLst>
              <a:ext uri="{FF2B5EF4-FFF2-40B4-BE49-F238E27FC236}">
                <a16:creationId xmlns:a16="http://schemas.microsoft.com/office/drawing/2014/main" id="{4DD051FE-A2E4-6E36-1D73-73A0089C861B}"/>
              </a:ext>
            </a:extLst>
          </p:cNvPr>
          <p:cNvSpPr>
            <a:spLocks noGrp="1"/>
          </p:cNvSpPr>
          <p:nvPr>
            <p:ph type="body" sz="quarter" idx="19" hasCustomPrompt="1"/>
          </p:nvPr>
        </p:nvSpPr>
        <p:spPr bwMode="gray">
          <a:xfrm>
            <a:off x="604838" y="4776327"/>
            <a:ext cx="9496800" cy="263149"/>
          </a:xfrm>
        </p:spPr>
        <p:txBody>
          <a:bodyPr>
            <a:spAutoFit/>
          </a:bodyPr>
          <a:lstStyle>
            <a:lvl1pPr marL="0" indent="0">
              <a:spcBef>
                <a:spcPts val="0"/>
              </a:spcBef>
              <a:buFont typeface="Arial" panose="020B0604020202020204" pitchFamily="34" charset="0"/>
              <a:buNone/>
              <a:defRPr sz="1800" b="0"/>
            </a:lvl1pPr>
            <a:lvl2pPr marL="0" indent="0">
              <a:spcBef>
                <a:spcPts val="0"/>
              </a:spcBef>
              <a:buFont typeface="Arial" panose="020B0604020202020204" pitchFamily="34" charset="0"/>
              <a:buNone/>
              <a:defRPr sz="2000" b="0"/>
            </a:lvl2pPr>
            <a:lvl3pPr marL="0" indent="0">
              <a:spcBef>
                <a:spcPts val="0"/>
              </a:spcBef>
              <a:buNone/>
              <a:defRPr sz="2000" b="0"/>
            </a:lvl3pPr>
            <a:lvl4pPr marL="0" indent="0">
              <a:spcBef>
                <a:spcPts val="0"/>
              </a:spcBef>
              <a:buNone/>
              <a:defRPr sz="2000" b="0"/>
            </a:lvl4pPr>
            <a:lvl5pPr marL="0" indent="0">
              <a:spcBef>
                <a:spcPts val="0"/>
              </a:spcBef>
              <a:buNone/>
              <a:defRPr sz="2000" b="0"/>
            </a:lvl5pPr>
          </a:lstStyle>
          <a:p>
            <a:pPr lvl="0"/>
            <a:r>
              <a:rPr lang="en-US" noProof="0" dirty="0"/>
              <a:t>Click to edit quotator</a:t>
            </a:r>
          </a:p>
        </p:txBody>
      </p:sp>
    </p:spTree>
    <p:extLst>
      <p:ext uri="{BB962C8B-B14F-4D97-AF65-F5344CB8AC3E}">
        <p14:creationId xmlns:p14="http://schemas.microsoft.com/office/powerpoint/2010/main" val="6783545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 End 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a:xfrm>
            <a:off x="604838" y="388939"/>
            <a:ext cx="9496162" cy="1754326"/>
          </a:xfrm>
        </p:spPr>
        <p:txBody>
          <a:bodyPr/>
          <a:lstStyle>
            <a:lvl1pPr>
              <a:defRPr sz="6000"/>
            </a:lvl1pPr>
          </a:lstStyle>
          <a:p>
            <a:r>
              <a:rPr lang="en-US" noProof="0" dirty="0"/>
              <a:t>Click to edit slide title (maximum two lines)</a:t>
            </a:r>
          </a:p>
        </p:txBody>
      </p:sp>
      <p:sp>
        <p:nvSpPr>
          <p:cNvPr id="4" name="Fußzeilenplatzhalter 3">
            <a:extLst>
              <a:ext uri="{FF2B5EF4-FFF2-40B4-BE49-F238E27FC236}">
                <a16:creationId xmlns:a16="http://schemas.microsoft.com/office/drawing/2014/main" id="{7708C9AA-4142-C6C8-34DC-BB929E88F89B}"/>
              </a:ext>
            </a:extLst>
          </p:cNvPr>
          <p:cNvSpPr>
            <a:spLocks noGrp="1"/>
          </p:cNvSpPr>
          <p:nvPr>
            <p:ph type="ftr" sz="quarter" idx="11"/>
          </p:nvPr>
        </p:nvSpPr>
        <p:spPr bwMode="gray"/>
        <p:txBody>
          <a:bodyPr/>
          <a:lstStyle/>
          <a:p>
            <a:endParaRPr lang="en-US" noProof="0" dirty="0"/>
          </a:p>
        </p:txBody>
      </p:sp>
      <p:sp>
        <p:nvSpPr>
          <p:cNvPr id="5" name="Foliennummernplatzhalter 4">
            <a:extLst>
              <a:ext uri="{FF2B5EF4-FFF2-40B4-BE49-F238E27FC236}">
                <a16:creationId xmlns:a16="http://schemas.microsoft.com/office/drawing/2014/main" id="{446D25B8-4FE3-EFAD-4A01-D404A2103CE3}"/>
              </a:ext>
            </a:extLst>
          </p:cNvPr>
          <p:cNvSpPr>
            <a:spLocks noGrp="1"/>
          </p:cNvSpPr>
          <p:nvPr>
            <p:ph type="sldNum" sz="quarter" idx="12"/>
          </p:nvPr>
        </p:nvSpPr>
        <p:spPr bwMode="gray"/>
        <p:txBody>
          <a:bodyPr/>
          <a:lstStyle/>
          <a:p>
            <a:fld id="{281AD38D-479A-4EBF-AD97-60167C408FF2}" type="slidenum">
              <a:rPr lang="en-US" noProof="0" smtClean="0"/>
              <a:t>‹#›</a:t>
            </a:fld>
            <a:endParaRPr lang="en-US" noProof="0" dirty="0"/>
          </a:p>
        </p:txBody>
      </p:sp>
      <p:sp>
        <p:nvSpPr>
          <p:cNvPr id="6" name="Textplatzhalter 5">
            <a:extLst>
              <a:ext uri="{FF2B5EF4-FFF2-40B4-BE49-F238E27FC236}">
                <a16:creationId xmlns:a16="http://schemas.microsoft.com/office/drawing/2014/main" id="{FC992EC5-7784-2014-1525-7029E2237E2F}"/>
              </a:ext>
            </a:extLst>
          </p:cNvPr>
          <p:cNvSpPr>
            <a:spLocks noGrp="1"/>
          </p:cNvSpPr>
          <p:nvPr>
            <p:ph type="body" sz="quarter" idx="13" hasCustomPrompt="1"/>
          </p:nvPr>
        </p:nvSpPr>
        <p:spPr bwMode="gray">
          <a:xfrm>
            <a:off x="604838" y="4037012"/>
            <a:ext cx="9496425" cy="2014537"/>
          </a:xfrm>
        </p:spPr>
        <p:txBody>
          <a:bodyPr/>
          <a:lstStyle>
            <a:lvl1pPr marL="0" indent="0">
              <a:lnSpc>
                <a:spcPct val="100000"/>
              </a:lnSpc>
              <a:spcBef>
                <a:spcPts val="0"/>
              </a:spcBef>
              <a:buFont typeface="Arial" panose="020B0604020202020204" pitchFamily="34" charset="0"/>
              <a:buNone/>
              <a:defRPr sz="1800"/>
            </a:lvl1pPr>
            <a:lvl2pPr marL="0" indent="0">
              <a:lnSpc>
                <a:spcPct val="100000"/>
              </a:lnSpc>
              <a:spcBef>
                <a:spcPts val="0"/>
              </a:spcBef>
              <a:buFont typeface="Arial" panose="020B0604020202020204" pitchFamily="34" charset="0"/>
              <a:buNone/>
              <a:defRPr sz="1800"/>
            </a:lvl2pPr>
            <a:lvl3pPr marL="0" indent="0">
              <a:lnSpc>
                <a:spcPct val="100000"/>
              </a:lnSpc>
              <a:spcBef>
                <a:spcPts val="0"/>
              </a:spcBef>
              <a:buNone/>
              <a:defRPr sz="1800"/>
            </a:lvl3pPr>
            <a:lvl4pPr marL="0" indent="0">
              <a:lnSpc>
                <a:spcPct val="100000"/>
              </a:lnSpc>
              <a:spcBef>
                <a:spcPts val="0"/>
              </a:spcBef>
              <a:buNone/>
              <a:defRPr sz="1800"/>
            </a:lvl4pPr>
            <a:lvl5pPr marL="0" indent="0">
              <a:lnSpc>
                <a:spcPct val="100000"/>
              </a:lnSpc>
              <a:spcBef>
                <a:spcPts val="0"/>
              </a:spcBef>
              <a:buNone/>
              <a:defRPr sz="1800"/>
            </a:lvl5pPr>
            <a:lvl6pPr marL="0" indent="0">
              <a:lnSpc>
                <a:spcPct val="100000"/>
              </a:lnSpc>
              <a:spcBef>
                <a:spcPts val="0"/>
              </a:spcBef>
              <a:buNone/>
              <a:defRPr sz="1800"/>
            </a:lvl6pPr>
            <a:lvl7pPr marL="0" indent="0">
              <a:lnSpc>
                <a:spcPct val="100000"/>
              </a:lnSpc>
              <a:spcBef>
                <a:spcPts val="0"/>
              </a:spcBef>
              <a:buNone/>
              <a:defRPr sz="1800"/>
            </a:lvl7pPr>
            <a:lvl8pPr marL="0" indent="0">
              <a:lnSpc>
                <a:spcPct val="100000"/>
              </a:lnSpc>
              <a:spcBef>
                <a:spcPts val="0"/>
              </a:spcBef>
              <a:buNone/>
              <a:defRPr sz="1800"/>
            </a:lvl8pPr>
            <a:lvl9pPr marL="0" indent="0">
              <a:lnSpc>
                <a:spcPct val="100000"/>
              </a:lnSpc>
              <a:spcBef>
                <a:spcPts val="0"/>
              </a:spcBef>
              <a:buNone/>
              <a:defRPr sz="1800"/>
            </a:lvl9pPr>
          </a:lstStyle>
          <a:p>
            <a:pPr lvl="0"/>
            <a:r>
              <a:rPr lang="en-US" noProof="0" dirty="0"/>
              <a:t>Click to edit text</a:t>
            </a:r>
          </a:p>
          <a:p>
            <a:pPr lvl="1"/>
            <a:r>
              <a:rPr lang="en-US" noProof="0" dirty="0"/>
              <a:t>Second level</a:t>
            </a:r>
          </a:p>
        </p:txBody>
      </p:sp>
    </p:spTree>
    <p:extLst>
      <p:ext uri="{BB962C8B-B14F-4D97-AF65-F5344CB8AC3E}">
        <p14:creationId xmlns:p14="http://schemas.microsoft.com/office/powerpoint/2010/main" val="77241255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pn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oleObject" Target="../embeddings/oleObject1.bin"/><Relationship Id="rId40" Type="http://schemas.openxmlformats.org/officeDocument/2006/relationships/image" Target="../media/image3.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ags" Target="../tags/tag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937BF38-1F37-5230-7B11-0FBE0F1328AD}"/>
              </a:ext>
            </a:extLst>
          </p:cNvPr>
          <p:cNvGraphicFramePr>
            <a:graphicFrameLocks noChangeAspect="1"/>
          </p:cNvGraphicFramePr>
          <p:nvPr userDrawn="1">
            <p:custDataLst>
              <p:tags r:id="rId36"/>
            </p:custDataLst>
            <p:extLst>
              <p:ext uri="{D42A27DB-BD31-4B8C-83A1-F6EECF244321}">
                <p14:modId xmlns:p14="http://schemas.microsoft.com/office/powerpoint/2010/main" val="4260873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7" imgW="306" imgH="306" progId="TCLayout.ActiveDocument.1">
                  <p:embed/>
                </p:oleObj>
              </mc:Choice>
              <mc:Fallback>
                <p:oleObj name="think-cell Folie" r:id="rId37" imgW="306" imgH="306" progId="TCLayout.ActiveDocument.1">
                  <p:embed/>
                  <p:pic>
                    <p:nvPicPr>
                      <p:cNvPr id="7" name="think-cell data - do not delete" hidden="1">
                        <a:extLst>
                          <a:ext uri="{FF2B5EF4-FFF2-40B4-BE49-F238E27FC236}">
                            <a16:creationId xmlns:a16="http://schemas.microsoft.com/office/drawing/2014/main" id="{0937BF38-1F37-5230-7B11-0FBE0F1328AD}"/>
                          </a:ext>
                        </a:extLst>
                      </p:cNvPr>
                      <p:cNvPicPr/>
                      <p:nvPr/>
                    </p:nvPicPr>
                    <p:blipFill>
                      <a:blip r:embed="rId38"/>
                      <a:stretch>
                        <a:fillRect/>
                      </a:stretch>
                    </p:blipFill>
                    <p:spPr>
                      <a:xfrm>
                        <a:off x="1588" y="1588"/>
                        <a:ext cx="1588" cy="1588"/>
                      </a:xfrm>
                      <a:prstGeom prst="rect">
                        <a:avLst/>
                      </a:prstGeom>
                    </p:spPr>
                  </p:pic>
                </p:oleObj>
              </mc:Fallback>
            </mc:AlternateContent>
          </a:graphicData>
        </a:graphic>
      </p:graphicFrame>
      <p:sp>
        <p:nvSpPr>
          <p:cNvPr id="2" name="Titelplatzhalter 1">
            <a:extLst>
              <a:ext uri="{FF2B5EF4-FFF2-40B4-BE49-F238E27FC236}">
                <a16:creationId xmlns:a16="http://schemas.microsoft.com/office/drawing/2014/main" id="{2739D326-6F9F-12EB-142C-8989BF27C2DC}"/>
              </a:ext>
            </a:extLst>
          </p:cNvPr>
          <p:cNvSpPr>
            <a:spLocks noGrp="1"/>
          </p:cNvSpPr>
          <p:nvPr>
            <p:ph type="title"/>
          </p:nvPr>
        </p:nvSpPr>
        <p:spPr bwMode="gray">
          <a:xfrm>
            <a:off x="604838" y="388939"/>
            <a:ext cx="9496162" cy="1107996"/>
          </a:xfrm>
          <a:prstGeom prst="rect">
            <a:avLst/>
          </a:prstGeom>
        </p:spPr>
        <p:txBody>
          <a:bodyPr vert="horz" wrap="square" lIns="0" tIns="0" rIns="0" bIns="0" rtlCol="0" anchor="t" anchorCtr="0">
            <a:spAutoFit/>
          </a:bodyPr>
          <a:lstStyle/>
          <a:p>
            <a:r>
              <a:rPr lang="en-US" noProof="0"/>
              <a:t>Click to edit slide title </a:t>
            </a:r>
            <a:br>
              <a:rPr lang="en-US" noProof="0"/>
            </a:br>
            <a:r>
              <a:rPr lang="en-US" noProof="0"/>
              <a:t>(maximum two lines)</a:t>
            </a:r>
            <a:endParaRPr lang="en-US" noProof="0" dirty="0"/>
          </a:p>
        </p:txBody>
      </p:sp>
      <p:sp>
        <p:nvSpPr>
          <p:cNvPr id="3" name="Textplatzhalter 2">
            <a:extLst>
              <a:ext uri="{FF2B5EF4-FFF2-40B4-BE49-F238E27FC236}">
                <a16:creationId xmlns:a16="http://schemas.microsoft.com/office/drawing/2014/main" id="{639E9766-F7F7-68EF-9327-16EFAB34307F}"/>
              </a:ext>
            </a:extLst>
          </p:cNvPr>
          <p:cNvSpPr>
            <a:spLocks noGrp="1"/>
          </p:cNvSpPr>
          <p:nvPr>
            <p:ph type="body" idx="1"/>
          </p:nvPr>
        </p:nvSpPr>
        <p:spPr bwMode="gray">
          <a:xfrm>
            <a:off x="604838" y="1616074"/>
            <a:ext cx="9496425" cy="4435475"/>
          </a:xfrm>
          <a:prstGeom prst="rect">
            <a:avLst/>
          </a:prstGeom>
        </p:spPr>
        <p:txBody>
          <a:bodyPr vert="horz" lIns="0" tIns="0" rIns="0" bIns="0" rtlCol="0">
            <a:noAutofit/>
          </a:bodyPr>
          <a:lstStyle/>
          <a:p>
            <a:pPr lvl="0"/>
            <a:r>
              <a:rPr lang="en-US" noProof="0" dirty="0"/>
              <a:t>Click to edit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Fußzeilenplatzhalter 4">
            <a:extLst>
              <a:ext uri="{FF2B5EF4-FFF2-40B4-BE49-F238E27FC236}">
                <a16:creationId xmlns:a16="http://schemas.microsoft.com/office/drawing/2014/main" id="{4D4818B0-3F1D-5AEC-3669-6496D7B96B84}"/>
              </a:ext>
            </a:extLst>
          </p:cNvPr>
          <p:cNvSpPr>
            <a:spLocks noGrp="1"/>
          </p:cNvSpPr>
          <p:nvPr>
            <p:ph type="ftr" sz="quarter" idx="3"/>
          </p:nvPr>
        </p:nvSpPr>
        <p:spPr bwMode="gray">
          <a:xfrm>
            <a:off x="4167188" y="6399000"/>
            <a:ext cx="5933812" cy="153888"/>
          </a:xfrm>
          <a:prstGeom prst="rect">
            <a:avLst/>
          </a:prstGeom>
        </p:spPr>
        <p:txBody>
          <a:bodyPr vert="horz" wrap="square" lIns="0" tIns="0" rIns="0" bIns="0" rtlCol="0" anchor="ctr">
            <a:spAutoFit/>
          </a:bodyPr>
          <a:lstStyle>
            <a:lvl1pPr algn="r">
              <a:defRPr sz="1000">
                <a:solidFill>
                  <a:schemeClr val="accent1"/>
                </a:solidFill>
              </a:defRPr>
            </a:lvl1pPr>
          </a:lstStyle>
          <a:p>
            <a:endParaRPr lang="en-US" noProof="0" dirty="0"/>
          </a:p>
        </p:txBody>
      </p:sp>
      <p:sp>
        <p:nvSpPr>
          <p:cNvPr id="6" name="Foliennummernplatzhalter 5">
            <a:extLst>
              <a:ext uri="{FF2B5EF4-FFF2-40B4-BE49-F238E27FC236}">
                <a16:creationId xmlns:a16="http://schemas.microsoft.com/office/drawing/2014/main" id="{58A290DB-1E4C-53DB-DD66-89FF69C61485}"/>
              </a:ext>
            </a:extLst>
          </p:cNvPr>
          <p:cNvSpPr>
            <a:spLocks noGrp="1"/>
          </p:cNvSpPr>
          <p:nvPr>
            <p:ph type="sldNum" sz="quarter" idx="4"/>
          </p:nvPr>
        </p:nvSpPr>
        <p:spPr bwMode="gray">
          <a:xfrm>
            <a:off x="11268460" y="6399000"/>
            <a:ext cx="504000" cy="153888"/>
          </a:xfrm>
          <a:prstGeom prst="rect">
            <a:avLst/>
          </a:prstGeom>
        </p:spPr>
        <p:txBody>
          <a:bodyPr vert="horz" lIns="0" tIns="0" rIns="0" bIns="0" rtlCol="0" anchor="ctr">
            <a:spAutoFit/>
          </a:bodyPr>
          <a:lstStyle>
            <a:lvl1pPr algn="r">
              <a:defRPr sz="1000">
                <a:solidFill>
                  <a:schemeClr val="accent1"/>
                </a:solidFill>
              </a:defRPr>
            </a:lvl1pPr>
          </a:lstStyle>
          <a:p>
            <a:fld id="{281AD38D-479A-4EBF-AD97-60167C408FF2}" type="slidenum">
              <a:rPr lang="en-US" noProof="0" smtClean="0"/>
              <a:pPr/>
              <a:t>‹#›</a:t>
            </a:fld>
            <a:endParaRPr lang="en-US" noProof="0" dirty="0"/>
          </a:p>
        </p:txBody>
      </p:sp>
      <p:pic>
        <p:nvPicPr>
          <p:cNvPr id="10" name="Grafik 9">
            <a:extLst>
              <a:ext uri="{FF2B5EF4-FFF2-40B4-BE49-F238E27FC236}">
                <a16:creationId xmlns:a16="http://schemas.microsoft.com/office/drawing/2014/main" id="{481E6190-5652-0E85-3979-CD78D8950A30}"/>
              </a:ext>
            </a:extLst>
          </p:cNvPr>
          <p:cNvPicPr>
            <a:picLocks noChangeAspect="1"/>
          </p:cNvPicPr>
          <p:nvPr userDrawn="1"/>
        </p:nvPicPr>
        <p:blipFill>
          <a:blip r:embed="rId39">
            <a:extLst>
              <a:ext uri="{96DAC541-7B7A-43D3-8B79-37D633B846F1}">
                <asvg:svgBlip xmlns:asvg="http://schemas.microsoft.com/office/drawing/2016/SVG/main" r:embed="rId40"/>
              </a:ext>
            </a:extLst>
          </a:blip>
          <a:stretch>
            <a:fillRect/>
          </a:stretch>
        </p:blipFill>
        <p:spPr bwMode="gray">
          <a:xfrm>
            <a:off x="447190" y="6166268"/>
            <a:ext cx="1512000" cy="539096"/>
          </a:xfrm>
          <a:prstGeom prst="rect">
            <a:avLst/>
          </a:prstGeom>
        </p:spPr>
      </p:pic>
    </p:spTree>
    <p:extLst>
      <p:ext uri="{BB962C8B-B14F-4D97-AF65-F5344CB8AC3E}">
        <p14:creationId xmlns:p14="http://schemas.microsoft.com/office/powerpoint/2010/main" val="2663566536"/>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58" r:id="rId4"/>
    <p:sldLayoutId id="2147483660" r:id="rId5"/>
    <p:sldLayoutId id="2147483659" r:id="rId6"/>
    <p:sldLayoutId id="2147483661" r:id="rId7"/>
    <p:sldLayoutId id="2147483662" r:id="rId8"/>
    <p:sldLayoutId id="2147483663" r:id="rId9"/>
    <p:sldLayoutId id="2147483664" r:id="rId10"/>
    <p:sldLayoutId id="2147483665" r:id="rId11"/>
    <p:sldLayoutId id="2147483666" r:id="rId12"/>
    <p:sldLayoutId id="2147483667" r:id="rId13"/>
    <p:sldLayoutId id="2147483668" r:id="rId14"/>
    <p:sldLayoutId id="2147483654" r:id="rId15"/>
    <p:sldLayoutId id="2147483655" r:id="rId16"/>
    <p:sldLayoutId id="2147483670" r:id="rId17"/>
    <p:sldLayoutId id="2147483669" r:id="rId18"/>
    <p:sldLayoutId id="2147483673" r:id="rId19"/>
    <p:sldLayoutId id="2147483674" r:id="rId20"/>
    <p:sldLayoutId id="2147483672" r:id="rId21"/>
    <p:sldLayoutId id="2147483671" r:id="rId22"/>
    <p:sldLayoutId id="2147483675" r:id="rId23"/>
    <p:sldLayoutId id="2147483676" r:id="rId24"/>
    <p:sldLayoutId id="2147483677" r:id="rId25"/>
    <p:sldLayoutId id="2147483678" r:id="rId26"/>
    <p:sldLayoutId id="2147483679" r:id="rId27"/>
    <p:sldLayoutId id="2147483680" r:id="rId28"/>
    <p:sldLayoutId id="2147483681" r:id="rId29"/>
    <p:sldLayoutId id="2147483682" r:id="rId30"/>
    <p:sldLayoutId id="2147483683" r:id="rId31"/>
    <p:sldLayoutId id="2147483685" r:id="rId32"/>
    <p:sldLayoutId id="2147483684" r:id="rId33"/>
    <p:sldLayoutId id="2147483686" r:id="rId34"/>
  </p:sldLayoutIdLst>
  <p:hf hdr="0" dt="0"/>
  <p:txStyles>
    <p:titleStyle>
      <a:lvl1pPr algn="l" defTabSz="914400" rtl="0" eaLnBrk="1" latinLnBrk="0" hangingPunct="1">
        <a:lnSpc>
          <a:spcPct val="90000"/>
        </a:lnSpc>
        <a:spcBef>
          <a:spcPct val="0"/>
        </a:spcBef>
        <a:buNone/>
        <a:defRPr sz="4000" b="1" kern="1200">
          <a:solidFill>
            <a:schemeClr val="accent1"/>
          </a:solidFill>
          <a:latin typeface="+mj-lt"/>
          <a:ea typeface="+mj-ea"/>
          <a:cs typeface="+mj-cs"/>
        </a:defRPr>
      </a:lvl1pPr>
    </p:titleStyle>
    <p:bodyStyle>
      <a:lvl1pPr marL="0" indent="0" algn="l" defTabSz="914400" rtl="0" eaLnBrk="1" latinLnBrk="0" hangingPunct="1">
        <a:lnSpc>
          <a:spcPct val="95000"/>
        </a:lnSpc>
        <a:spcBef>
          <a:spcPts val="1200"/>
        </a:spcBef>
        <a:buFont typeface="Arial" panose="020B0604020202020204" pitchFamily="34" charset="0"/>
        <a:buNone/>
        <a:defRPr sz="1800" b="1" kern="1200">
          <a:solidFill>
            <a:schemeClr val="accent1"/>
          </a:solidFill>
          <a:latin typeface="+mn-lt"/>
          <a:ea typeface="+mn-ea"/>
          <a:cs typeface="+mn-cs"/>
        </a:defRPr>
      </a:lvl1pPr>
      <a:lvl2pPr marL="0" indent="0" algn="l" defTabSz="914400" rtl="0" eaLnBrk="1" latinLnBrk="0" hangingPunct="1">
        <a:lnSpc>
          <a:spcPct val="95000"/>
        </a:lnSpc>
        <a:spcBef>
          <a:spcPts val="800"/>
        </a:spcBef>
        <a:buFont typeface="Arial" panose="020B0604020202020204" pitchFamily="34" charset="0"/>
        <a:buNone/>
        <a:defRPr sz="1800" kern="1200">
          <a:solidFill>
            <a:schemeClr val="accent1"/>
          </a:solidFill>
          <a:latin typeface="+mn-lt"/>
          <a:ea typeface="+mn-ea"/>
          <a:cs typeface="+mn-cs"/>
        </a:defRPr>
      </a:lvl2pPr>
      <a:lvl3pPr marL="180975" indent="-180975" algn="l" defTabSz="914400" rtl="0" eaLnBrk="1" latinLnBrk="0" hangingPunct="1">
        <a:lnSpc>
          <a:spcPct val="95000"/>
        </a:lnSpc>
        <a:spcBef>
          <a:spcPts val="600"/>
        </a:spcBef>
        <a:buClr>
          <a:schemeClr val="accent1"/>
        </a:buClr>
        <a:buFont typeface="Arial" panose="020B0604020202020204" pitchFamily="34" charset="0"/>
        <a:buChar char="•"/>
        <a:defRPr sz="1800" kern="1200">
          <a:solidFill>
            <a:schemeClr val="accent1"/>
          </a:solidFill>
          <a:latin typeface="+mn-lt"/>
          <a:ea typeface="+mn-ea"/>
          <a:cs typeface="+mn-cs"/>
        </a:defRPr>
      </a:lvl3pPr>
      <a:lvl4pPr marL="450000" indent="-270000" algn="l" defTabSz="914400" rtl="0" eaLnBrk="1" latinLnBrk="0" hangingPunct="1">
        <a:lnSpc>
          <a:spcPct val="95000"/>
        </a:lnSpc>
        <a:spcBef>
          <a:spcPts val="300"/>
        </a:spcBef>
        <a:buClr>
          <a:schemeClr val="accent1"/>
        </a:buClr>
        <a:buFont typeface="Arial" panose="020B0604020202020204" pitchFamily="34" charset="0"/>
        <a:buChar char="–"/>
        <a:defRPr sz="1600" kern="1200">
          <a:solidFill>
            <a:schemeClr val="accent1"/>
          </a:solidFill>
          <a:latin typeface="+mn-lt"/>
          <a:ea typeface="+mn-ea"/>
          <a:cs typeface="+mn-cs"/>
        </a:defRPr>
      </a:lvl4pPr>
      <a:lvl5pPr marL="720000" indent="-270000" algn="l" defTabSz="914400" rtl="0" eaLnBrk="1" latinLnBrk="0" hangingPunct="1">
        <a:lnSpc>
          <a:spcPct val="95000"/>
        </a:lnSpc>
        <a:spcBef>
          <a:spcPts val="300"/>
        </a:spcBef>
        <a:buClr>
          <a:schemeClr val="accent1"/>
        </a:buClr>
        <a:buFont typeface="Arial" panose="020B0604020202020204" pitchFamily="34" charset="0"/>
        <a:buChar char="–"/>
        <a:defRPr sz="1600" kern="1200">
          <a:solidFill>
            <a:schemeClr val="accent1"/>
          </a:solidFill>
          <a:latin typeface="+mn-lt"/>
          <a:ea typeface="+mn-ea"/>
          <a:cs typeface="+mn-cs"/>
        </a:defRPr>
      </a:lvl5pPr>
      <a:lvl6pPr marL="720000" indent="-270000" algn="l" defTabSz="914400" rtl="0" eaLnBrk="1" latinLnBrk="0" hangingPunct="1">
        <a:lnSpc>
          <a:spcPct val="95000"/>
        </a:lnSpc>
        <a:spcBef>
          <a:spcPts val="300"/>
        </a:spcBef>
        <a:buClr>
          <a:schemeClr val="tx2"/>
        </a:buClr>
        <a:buFont typeface="Arial" panose="020B0604020202020204" pitchFamily="34" charset="0"/>
        <a:buChar char="–"/>
        <a:defRPr sz="1600" kern="1200">
          <a:solidFill>
            <a:schemeClr val="accent1"/>
          </a:solidFill>
          <a:latin typeface="+mn-lt"/>
          <a:ea typeface="+mn-ea"/>
          <a:cs typeface="+mn-cs"/>
        </a:defRPr>
      </a:lvl6pPr>
      <a:lvl7pPr marL="720000" indent="-270000" algn="l" defTabSz="914400" rtl="0" eaLnBrk="1" latinLnBrk="0" hangingPunct="1">
        <a:lnSpc>
          <a:spcPct val="95000"/>
        </a:lnSpc>
        <a:spcBef>
          <a:spcPts val="300"/>
        </a:spcBef>
        <a:buClr>
          <a:schemeClr val="tx2"/>
        </a:buClr>
        <a:buFont typeface="Arial" panose="020B0604020202020204" pitchFamily="34" charset="0"/>
        <a:buChar char="–"/>
        <a:defRPr sz="1600" kern="1200">
          <a:solidFill>
            <a:schemeClr val="accent1"/>
          </a:solidFill>
          <a:latin typeface="+mn-lt"/>
          <a:ea typeface="+mn-ea"/>
          <a:cs typeface="+mn-cs"/>
        </a:defRPr>
      </a:lvl7pPr>
      <a:lvl8pPr marL="720000" indent="-270000" algn="l" defTabSz="914400" rtl="0" eaLnBrk="1" latinLnBrk="0" hangingPunct="1">
        <a:lnSpc>
          <a:spcPct val="95000"/>
        </a:lnSpc>
        <a:spcBef>
          <a:spcPts val="300"/>
        </a:spcBef>
        <a:buClr>
          <a:schemeClr val="tx2"/>
        </a:buClr>
        <a:buFont typeface="Arial" panose="020B0604020202020204" pitchFamily="34" charset="0"/>
        <a:buChar char="–"/>
        <a:defRPr sz="1600" kern="1200">
          <a:solidFill>
            <a:schemeClr val="accent1"/>
          </a:solidFill>
          <a:latin typeface="+mn-lt"/>
          <a:ea typeface="+mn-ea"/>
          <a:cs typeface="+mn-cs"/>
        </a:defRPr>
      </a:lvl8pPr>
      <a:lvl9pPr marL="720000" indent="-270000" algn="l" defTabSz="914400" rtl="0" eaLnBrk="1" latinLnBrk="0" hangingPunct="1">
        <a:lnSpc>
          <a:spcPct val="95000"/>
        </a:lnSpc>
        <a:spcBef>
          <a:spcPts val="300"/>
        </a:spcBef>
        <a:buClr>
          <a:schemeClr val="tx2"/>
        </a:buClr>
        <a:buFont typeface="Arial" panose="020B0604020202020204" pitchFamily="34" charset="0"/>
        <a:buChar char="–"/>
        <a:defRPr sz="1600" kern="1200">
          <a:solidFill>
            <a:schemeClr val="accent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pos="381" userDrawn="1">
          <p15:clr>
            <a:srgbClr val="F26B43"/>
          </p15:clr>
        </p15:guide>
        <p15:guide id="8" pos="1434" userDrawn="1">
          <p15:clr>
            <a:srgbClr val="F26B43"/>
          </p15:clr>
        </p15:guide>
        <p15:guide id="9" pos="1581" userDrawn="1">
          <p15:clr>
            <a:srgbClr val="F26B43"/>
          </p15:clr>
        </p15:guide>
        <p15:guide id="11" pos="3976" userDrawn="1">
          <p15:clr>
            <a:srgbClr val="F26B43"/>
          </p15:clr>
        </p15:guide>
        <p15:guide id="13" pos="2625" userDrawn="1">
          <p15:clr>
            <a:srgbClr val="F26B43"/>
          </p15:clr>
        </p15:guide>
        <p15:guide id="14" pos="2777" userDrawn="1">
          <p15:clr>
            <a:srgbClr val="F26B43"/>
          </p15:clr>
        </p15:guide>
        <p15:guide id="16" pos="5021" userDrawn="1">
          <p15:clr>
            <a:srgbClr val="F26B43"/>
          </p15:clr>
        </p15:guide>
        <p15:guide id="17" pos="5166" userDrawn="1">
          <p15:clr>
            <a:srgbClr val="F26B43"/>
          </p15:clr>
        </p15:guide>
        <p15:guide id="18" pos="6212" userDrawn="1">
          <p15:clr>
            <a:srgbClr val="F26B43"/>
          </p15:clr>
        </p15:guide>
        <p15:guide id="19" pos="6363" userDrawn="1">
          <p15:clr>
            <a:srgbClr val="F26B43"/>
          </p15:clr>
        </p15:guide>
        <p15:guide id="20" pos="7416" userDrawn="1">
          <p15:clr>
            <a:srgbClr val="F26B43"/>
          </p15:clr>
        </p15:guide>
        <p15:guide id="22" orient="horz" pos="867" userDrawn="1">
          <p15:clr>
            <a:srgbClr val="F26B43"/>
          </p15:clr>
        </p15:guide>
        <p15:guide id="25" orient="horz" pos="243" userDrawn="1">
          <p15:clr>
            <a:srgbClr val="F26B43"/>
          </p15:clr>
        </p15:guide>
        <p15:guide id="26" orient="horz" pos="1016" userDrawn="1">
          <p15:clr>
            <a:srgbClr val="F26B43"/>
          </p15:clr>
        </p15:guide>
        <p15:guide id="31" orient="horz" pos="1640" userDrawn="1">
          <p15:clr>
            <a:srgbClr val="F26B43"/>
          </p15:clr>
        </p15:guide>
        <p15:guide id="32" orient="horz" pos="1781" userDrawn="1">
          <p15:clr>
            <a:srgbClr val="F26B43"/>
          </p15:clr>
        </p15:guide>
        <p15:guide id="35" orient="horz" pos="2403" userDrawn="1">
          <p15:clr>
            <a:srgbClr val="F26B43"/>
          </p15:clr>
        </p15:guide>
        <p15:guide id="37" orient="horz" pos="2543" userDrawn="1">
          <p15:clr>
            <a:srgbClr val="F26B43"/>
          </p15:clr>
        </p15:guide>
        <p15:guide id="38" orient="horz" pos="3174" userDrawn="1">
          <p15:clr>
            <a:srgbClr val="F26B43"/>
          </p15:clr>
        </p15:guide>
        <p15:guide id="40" orient="horz" pos="3317" userDrawn="1">
          <p15:clr>
            <a:srgbClr val="F26B43"/>
          </p15:clr>
        </p15:guide>
        <p15:guide id="42" orient="horz" pos="3812" userDrawn="1">
          <p15:clr>
            <a:srgbClr val="F26B43"/>
          </p15:clr>
        </p15:guide>
        <p15:guide id="43" pos="382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notesSlide" Target="../notesSlides/notesSlide2.xml"/><Relationship Id="rId1" Type="http://schemas.openxmlformats.org/officeDocument/2006/relationships/slideLayout" Target="../slideLayouts/slideLayout23.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1.jfif"/><Relationship Id="rId2" Type="http://schemas.openxmlformats.org/officeDocument/2006/relationships/notesSlide" Target="../notesSlides/notesSlide3.xml"/><Relationship Id="rId1" Type="http://schemas.openxmlformats.org/officeDocument/2006/relationships/slideLayout" Target="../slideLayouts/slideLayout23.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3.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3.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3.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3.xml"/><Relationship Id="rId5" Type="http://schemas.openxmlformats.org/officeDocument/2006/relationships/image" Target="../media/image22.sv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3.xml"/><Relationship Id="rId4" Type="http://schemas.openxmlformats.org/officeDocument/2006/relationships/image" Target="../media/image22.sv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3.xml"/><Relationship Id="rId6" Type="http://schemas.openxmlformats.org/officeDocument/2006/relationships/image" Target="../media/image26.png"/><Relationship Id="rId5" Type="http://schemas.openxmlformats.org/officeDocument/2006/relationships/image" Target="../media/image25.sv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3.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platzhalter 6" descr="Interior of server room">
            <a:extLst>
              <a:ext uri="{FF2B5EF4-FFF2-40B4-BE49-F238E27FC236}">
                <a16:creationId xmlns:a16="http://schemas.microsoft.com/office/drawing/2014/main" id="{D080FE3D-C4FE-CB80-F977-E75EA228DC2D}"/>
              </a:ext>
            </a:extLst>
          </p:cNvPr>
          <p:cNvPicPr>
            <a:picLocks noChangeAspect="1"/>
          </p:cNvPicPr>
          <p:nvPr/>
        </p:nvPicPr>
        <p:blipFill>
          <a:blip r:embed="rId3">
            <a:duotone>
              <a:prstClr val="black"/>
              <a:schemeClr val="tx2">
                <a:tint val="45000"/>
                <a:satMod val="400000"/>
              </a:schemeClr>
            </a:duotone>
            <a:extLst>
              <a:ext uri="{BEBA8EAE-BF5A-486C-A8C5-ECC9F3942E4B}">
                <a14:imgProps xmlns:a14="http://schemas.microsoft.com/office/drawing/2010/main">
                  <a14:imgLayer r:embed="rId4">
                    <a14:imgEffect>
                      <a14:colorTemperature colorTemp="3392"/>
                    </a14:imgEffect>
                    <a14:imgEffect>
                      <a14:saturation sat="50000"/>
                    </a14:imgEffect>
                  </a14:imgLayer>
                </a14:imgProps>
              </a:ext>
            </a:extLst>
          </a:blip>
          <a:srcRect t="7865" b="7865"/>
          <a:stretch>
            <a:fillRect/>
          </a:stretch>
        </p:blipFill>
        <p:spPr>
          <a:xfrm>
            <a:off x="0" y="9515"/>
            <a:ext cx="12191981" cy="6857990"/>
          </a:xfrm>
          <a:prstGeom prst="rect">
            <a:avLst/>
          </a:prstGeom>
          <a:noFill/>
        </p:spPr>
      </p:pic>
      <p:sp>
        <p:nvSpPr>
          <p:cNvPr id="2" name="Title 1">
            <a:extLst>
              <a:ext uri="{FF2B5EF4-FFF2-40B4-BE49-F238E27FC236}">
                <a16:creationId xmlns:a16="http://schemas.microsoft.com/office/drawing/2014/main" id="{4DFCF9EA-AD8D-6EE7-4F33-685E8B8BED76}"/>
              </a:ext>
            </a:extLst>
          </p:cNvPr>
          <p:cNvSpPr>
            <a:spLocks noGrp="1"/>
          </p:cNvSpPr>
          <p:nvPr>
            <p:ph type="ctrTitle"/>
          </p:nvPr>
        </p:nvSpPr>
        <p:spPr>
          <a:xfrm>
            <a:off x="335360" y="4653136"/>
            <a:ext cx="9598248" cy="1076108"/>
          </a:xfrm>
          <a:effectLst>
            <a:outerShdw blurRad="152400" dist="101600" dir="6900000" algn="tr" rotWithShape="0">
              <a:prstClr val="black"/>
            </a:outerShdw>
          </a:effectLst>
        </p:spPr>
        <p:txBody>
          <a:bodyPr vert="horz" wrap="square" lIns="0" tIns="0" rIns="0" bIns="0" rtlCol="0" anchor="t" anchorCtr="0">
            <a:normAutofit fontScale="90000"/>
          </a:bodyPr>
          <a:lstStyle/>
          <a:p>
            <a:r>
              <a:rPr lang="en-CH" altLang="en-CH" sz="4400" dirty="0">
                <a:latin typeface="Arial" panose="020B0604020202020204" pitchFamily="34" charset="0"/>
              </a:rPr>
              <a:t>Beyond Automation: </a:t>
            </a:r>
            <a:r>
              <a:rPr lang="en-CH" altLang="en-CH" sz="4400" b="0" dirty="0">
                <a:latin typeface="Arial" panose="020B0604020202020204" pitchFamily="34" charset="0"/>
              </a:rPr>
              <a:t>AI as a Strategic Partner in Clinical Supply Chain</a:t>
            </a:r>
            <a:endParaRPr lang="en-US" sz="4400" b="0" kern="1200" dirty="0"/>
          </a:p>
        </p:txBody>
      </p:sp>
      <p:sp>
        <p:nvSpPr>
          <p:cNvPr id="10" name="Text Placeholder 4">
            <a:extLst>
              <a:ext uri="{FF2B5EF4-FFF2-40B4-BE49-F238E27FC236}">
                <a16:creationId xmlns:a16="http://schemas.microsoft.com/office/drawing/2014/main" id="{0D992604-0891-6CFC-841F-DB012C12DEE2}"/>
              </a:ext>
            </a:extLst>
          </p:cNvPr>
          <p:cNvSpPr>
            <a:spLocks noGrp="1"/>
          </p:cNvSpPr>
          <p:nvPr>
            <p:ph type="body" sz="quarter" idx="12"/>
          </p:nvPr>
        </p:nvSpPr>
        <p:spPr>
          <a:xfrm>
            <a:off x="335563" y="5877272"/>
            <a:ext cx="5472608" cy="595764"/>
          </a:xfrm>
        </p:spPr>
        <p:txBody>
          <a:bodyPr>
            <a:normAutofit/>
          </a:bodyPr>
          <a:lstStyle/>
          <a:p>
            <a:pPr algn="l"/>
            <a:r>
              <a:rPr lang="en-US" b="1" dirty="0"/>
              <a:t>Ioannis Christakis</a:t>
            </a:r>
          </a:p>
          <a:p>
            <a:pPr algn="l"/>
            <a:r>
              <a:rPr lang="en-US" sz="1800" dirty="0"/>
              <a:t>Clinical Trial Supply Manager | Novartis</a:t>
            </a:r>
          </a:p>
        </p:txBody>
      </p:sp>
    </p:spTree>
    <p:extLst>
      <p:ext uri="{BB962C8B-B14F-4D97-AF65-F5344CB8AC3E}">
        <p14:creationId xmlns:p14="http://schemas.microsoft.com/office/powerpoint/2010/main" val="2473032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Diagonal Stripe 28">
            <a:extLst>
              <a:ext uri="{FF2B5EF4-FFF2-40B4-BE49-F238E27FC236}">
                <a16:creationId xmlns:a16="http://schemas.microsoft.com/office/drawing/2014/main" id="{B8AF7D99-7142-C543-0702-0179436549C3}"/>
              </a:ext>
            </a:extLst>
          </p:cNvPr>
          <p:cNvSpPr/>
          <p:nvPr/>
        </p:nvSpPr>
        <p:spPr>
          <a:xfrm>
            <a:off x="0" y="0"/>
            <a:ext cx="12192000" cy="4941168"/>
          </a:xfrm>
          <a:prstGeom prst="diagStripe">
            <a:avLst/>
          </a:prstGeom>
          <a:solidFill>
            <a:schemeClr val="bg1">
              <a:lumMod val="95000"/>
            </a:schemeClr>
          </a:solidFill>
          <a:ln>
            <a:noFill/>
          </a:ln>
          <a:effectLst>
            <a:outerShdw blurRad="596900" dist="38100" dir="5400000" algn="t"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nchorCtr="0"/>
          <a:lstStyle/>
          <a:p>
            <a:pPr marL="180000" indent="-180000" algn="l">
              <a:lnSpc>
                <a:spcPct val="95000"/>
              </a:lnSpc>
              <a:spcBef>
                <a:spcPts val="600"/>
              </a:spcBef>
              <a:buFont typeface="Arial" panose="020B0604020202020204" pitchFamily="34" charset="0"/>
              <a:buChar char="•"/>
            </a:pPr>
            <a:endParaRPr lang="en-CH" dirty="0" err="1">
              <a:solidFill>
                <a:schemeClr val="tx1"/>
              </a:solidFill>
            </a:endParaRPr>
          </a:p>
        </p:txBody>
      </p:sp>
      <p:sp>
        <p:nvSpPr>
          <p:cNvPr id="2" name="Title 1">
            <a:extLst>
              <a:ext uri="{FF2B5EF4-FFF2-40B4-BE49-F238E27FC236}">
                <a16:creationId xmlns:a16="http://schemas.microsoft.com/office/drawing/2014/main" id="{83E8ED05-DAAF-B511-8DAE-FF1099AE42A1}"/>
              </a:ext>
            </a:extLst>
          </p:cNvPr>
          <p:cNvSpPr>
            <a:spLocks noGrp="1"/>
          </p:cNvSpPr>
          <p:nvPr>
            <p:ph type="title"/>
          </p:nvPr>
        </p:nvSpPr>
        <p:spPr>
          <a:xfrm>
            <a:off x="604838" y="388940"/>
            <a:ext cx="4555058" cy="615348"/>
          </a:xfrm>
        </p:spPr>
        <p:txBody>
          <a:bodyPr vert="horz" wrap="square" lIns="0" tIns="0" rIns="0" bIns="0" rtlCol="0" anchor="t" anchorCtr="0">
            <a:normAutofit/>
          </a:bodyPr>
          <a:lstStyle/>
          <a:p>
            <a:r>
              <a:rPr lang="en-US" b="1" kern="1200" dirty="0">
                <a:latin typeface="+mj-lt"/>
                <a:ea typeface="+mj-ea"/>
                <a:cs typeface="+mj-cs"/>
              </a:rPr>
              <a:t>Short Introduction</a:t>
            </a:r>
          </a:p>
        </p:txBody>
      </p:sp>
      <p:sp>
        <p:nvSpPr>
          <p:cNvPr id="14" name="Slide Number Placeholder 4">
            <a:extLst>
              <a:ext uri="{FF2B5EF4-FFF2-40B4-BE49-F238E27FC236}">
                <a16:creationId xmlns:a16="http://schemas.microsoft.com/office/drawing/2014/main" id="{8920E2CA-38F5-2E69-8950-2F6EED660CA7}"/>
              </a:ext>
            </a:extLst>
          </p:cNvPr>
          <p:cNvSpPr>
            <a:spLocks noGrp="1"/>
          </p:cNvSpPr>
          <p:nvPr>
            <p:ph type="sldNum" sz="quarter" idx="12"/>
          </p:nvPr>
        </p:nvSpPr>
        <p:spPr>
          <a:xfrm>
            <a:off x="11268460" y="6399000"/>
            <a:ext cx="504000" cy="153888"/>
          </a:xfrm>
        </p:spPr>
        <p:txBody>
          <a:bodyPr/>
          <a:lstStyle/>
          <a:p>
            <a:pPr>
              <a:spcAft>
                <a:spcPts val="600"/>
              </a:spcAft>
            </a:pPr>
            <a:fld id="{281AD38D-479A-4EBF-AD97-60167C408FF2}" type="slidenum">
              <a:rPr lang="en-US" noProof="0" smtClean="0"/>
              <a:pPr>
                <a:spcAft>
                  <a:spcPts val="600"/>
                </a:spcAft>
              </a:pPr>
              <a:t>2</a:t>
            </a:fld>
            <a:endParaRPr lang="en-US" noProof="0"/>
          </a:p>
        </p:txBody>
      </p:sp>
      <p:sp>
        <p:nvSpPr>
          <p:cNvPr id="5" name="TextBox 4">
            <a:extLst>
              <a:ext uri="{FF2B5EF4-FFF2-40B4-BE49-F238E27FC236}">
                <a16:creationId xmlns:a16="http://schemas.microsoft.com/office/drawing/2014/main" id="{7E01EA42-5E27-F61E-125B-8BFCA192187C}"/>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bwMode="gray">
          <a:xfrm>
            <a:off x="5951984" y="1616400"/>
            <a:ext cx="5218003" cy="4364114"/>
          </a:xfrm>
          <a:prstGeom prst="rect">
            <a:avLst/>
          </a:prstGeom>
        </p:spPr>
        <p:txBody>
          <a:bodyPr>
            <a:normAutofit/>
          </a:bodyPr>
          <a:lstStyle/>
          <a:p>
            <a:pPr marL="0" lvl="1" indent="0">
              <a:lnSpc>
                <a:spcPct val="90000"/>
              </a:lnSpc>
              <a:spcBef>
                <a:spcPts val="1200"/>
              </a:spcBef>
              <a:spcAft>
                <a:spcPts val="600"/>
              </a:spcAft>
              <a:buNone/>
            </a:pPr>
            <a:endParaRPr lang="en-GB" sz="1300" dirty="0"/>
          </a:p>
        </p:txBody>
      </p:sp>
      <p:pic>
        <p:nvPicPr>
          <p:cNvPr id="4" name="Picture 3" descr="A person in a suit and tie&#10;&#10;AI-generated content may be incorrect.">
            <a:extLst>
              <a:ext uri="{FF2B5EF4-FFF2-40B4-BE49-F238E27FC236}">
                <a16:creationId xmlns:a16="http://schemas.microsoft.com/office/drawing/2014/main" id="{3A1704C2-B79A-E82F-8885-4214B4D7DBB4}"/>
              </a:ext>
            </a:extLst>
          </p:cNvPr>
          <p:cNvPicPr>
            <a:picLocks noChangeAspect="1"/>
          </p:cNvPicPr>
          <p:nvPr/>
        </p:nvPicPr>
        <p:blipFill>
          <a:blip r:embed="rId3"/>
          <a:srcRect l="3966" t="13411" b="5601"/>
          <a:stretch>
            <a:fillRect/>
          </a:stretch>
        </p:blipFill>
        <p:spPr>
          <a:xfrm>
            <a:off x="514285" y="1180713"/>
            <a:ext cx="1945592" cy="1944216"/>
          </a:xfrm>
          <a:prstGeom prst="ellipse">
            <a:avLst/>
          </a:prstGeom>
          <a:ln w="127000" cap="rnd" cmpd="sng">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ln>
          <a:effectLst>
            <a:outerShdw blurRad="419100" sx="106000" sy="106000" algn="ctr"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sp>
        <p:nvSpPr>
          <p:cNvPr id="13" name="TextBox 12">
            <a:extLst>
              <a:ext uri="{FF2B5EF4-FFF2-40B4-BE49-F238E27FC236}">
                <a16:creationId xmlns:a16="http://schemas.microsoft.com/office/drawing/2014/main" id="{E5678952-F466-B59B-E5EE-FECF8D5CC4B2}"/>
              </a:ext>
            </a:extLst>
          </p:cNvPr>
          <p:cNvSpPr txBox="1"/>
          <p:nvPr/>
        </p:nvSpPr>
        <p:spPr>
          <a:xfrm>
            <a:off x="3143672" y="2101934"/>
            <a:ext cx="7327903" cy="1166473"/>
          </a:xfrm>
          <a:prstGeom prst="rect">
            <a:avLst/>
          </a:prstGeom>
          <a:noFill/>
        </p:spPr>
        <p:txBody>
          <a:bodyPr wrap="none" lIns="0" tIns="0" rIns="0" bIns="0" rtlCol="0">
            <a:spAutoFit/>
          </a:bodyPr>
          <a:lstStyle/>
          <a:p>
            <a:pPr algn="l">
              <a:lnSpc>
                <a:spcPct val="95000"/>
              </a:lnSpc>
              <a:spcBef>
                <a:spcPts val="600"/>
              </a:spcBef>
              <a:buClr>
                <a:schemeClr val="tx2"/>
              </a:buClr>
            </a:pPr>
            <a:r>
              <a:rPr lang="en-US" sz="1600" dirty="0">
                <a:solidFill>
                  <a:schemeClr val="accent6">
                    <a:lumMod val="25000"/>
                  </a:schemeClr>
                </a:solidFill>
              </a:rPr>
              <a:t>BSc Mathematics – Applied Mathematics</a:t>
            </a:r>
          </a:p>
          <a:p>
            <a:pPr algn="l">
              <a:lnSpc>
                <a:spcPct val="95000"/>
              </a:lnSpc>
              <a:spcBef>
                <a:spcPts val="600"/>
              </a:spcBef>
              <a:buClr>
                <a:schemeClr val="tx2"/>
              </a:buClr>
            </a:pPr>
            <a:r>
              <a:rPr lang="en-US" sz="1600" dirty="0">
                <a:solidFill>
                  <a:schemeClr val="accent6">
                    <a:lumMod val="25000"/>
                  </a:schemeClr>
                </a:solidFill>
              </a:rPr>
              <a:t>Post Bachelor studies in Data Science and Analytics</a:t>
            </a:r>
          </a:p>
          <a:p>
            <a:pPr>
              <a:lnSpc>
                <a:spcPct val="95000"/>
              </a:lnSpc>
              <a:spcBef>
                <a:spcPts val="600"/>
              </a:spcBef>
              <a:buClr>
                <a:schemeClr val="tx2"/>
              </a:buClr>
            </a:pPr>
            <a:r>
              <a:rPr lang="en-US" sz="1600" dirty="0">
                <a:solidFill>
                  <a:schemeClr val="accent6">
                    <a:lumMod val="25000"/>
                  </a:schemeClr>
                </a:solidFill>
              </a:rPr>
              <a:t>Pharmaceutical experience in Clinical supply chains, Labelling, IRT management</a:t>
            </a:r>
            <a:endParaRPr lang="en-CH" sz="1600" dirty="0">
              <a:solidFill>
                <a:schemeClr val="accent6">
                  <a:lumMod val="25000"/>
                </a:schemeClr>
              </a:solidFill>
            </a:endParaRPr>
          </a:p>
          <a:p>
            <a:pPr algn="l">
              <a:lnSpc>
                <a:spcPct val="95000"/>
              </a:lnSpc>
              <a:spcBef>
                <a:spcPts val="600"/>
              </a:spcBef>
              <a:buClr>
                <a:schemeClr val="tx2"/>
              </a:buClr>
            </a:pPr>
            <a:endParaRPr lang="en-US" sz="1600" dirty="0">
              <a:solidFill>
                <a:schemeClr val="accent6">
                  <a:lumMod val="25000"/>
                </a:schemeClr>
              </a:solidFill>
            </a:endParaRPr>
          </a:p>
        </p:txBody>
      </p:sp>
      <p:grpSp>
        <p:nvGrpSpPr>
          <p:cNvPr id="41" name="Group 40">
            <a:extLst>
              <a:ext uri="{FF2B5EF4-FFF2-40B4-BE49-F238E27FC236}">
                <a16:creationId xmlns:a16="http://schemas.microsoft.com/office/drawing/2014/main" id="{FBF5E91C-32E5-E331-5FA0-59BDD9E50AC1}"/>
              </a:ext>
            </a:extLst>
          </p:cNvPr>
          <p:cNvGrpSpPr/>
          <p:nvPr/>
        </p:nvGrpSpPr>
        <p:grpSpPr>
          <a:xfrm>
            <a:off x="3143672" y="3047769"/>
            <a:ext cx="6147222" cy="699993"/>
            <a:chOff x="2908367" y="2481252"/>
            <a:chExt cx="6147222" cy="699993"/>
          </a:xfrm>
        </p:grpSpPr>
        <p:grpSp>
          <p:nvGrpSpPr>
            <p:cNvPr id="28" name="Group 27">
              <a:extLst>
                <a:ext uri="{FF2B5EF4-FFF2-40B4-BE49-F238E27FC236}">
                  <a16:creationId xmlns:a16="http://schemas.microsoft.com/office/drawing/2014/main" id="{0EA906D4-7559-979D-97A5-86E7758BC838}"/>
                </a:ext>
              </a:extLst>
            </p:cNvPr>
            <p:cNvGrpSpPr/>
            <p:nvPr/>
          </p:nvGrpSpPr>
          <p:grpSpPr>
            <a:xfrm>
              <a:off x="2908367" y="2512944"/>
              <a:ext cx="1001948" cy="611985"/>
              <a:chOff x="2908367" y="2512944"/>
              <a:chExt cx="1001948" cy="611985"/>
            </a:xfrm>
          </p:grpSpPr>
          <p:pic>
            <p:nvPicPr>
              <p:cNvPr id="17" name="Picture 16" descr="A blue and white flag&#10;&#10;AI-generated content may be incorrect.">
                <a:extLst>
                  <a:ext uri="{FF2B5EF4-FFF2-40B4-BE49-F238E27FC236}">
                    <a16:creationId xmlns:a16="http://schemas.microsoft.com/office/drawing/2014/main" id="{8E2C2F04-7ABF-86EE-E431-3DBC0CB6F796}"/>
                  </a:ext>
                </a:extLst>
              </p:cNvPr>
              <p:cNvPicPr>
                <a:picLocks noChangeAspect="1"/>
              </p:cNvPicPr>
              <p:nvPr/>
            </p:nvPicPr>
            <p:blipFill>
              <a:blip r:embed="rId4"/>
              <a:stretch>
                <a:fillRect/>
              </a:stretch>
            </p:blipFill>
            <p:spPr>
              <a:xfrm>
                <a:off x="2908367" y="2512944"/>
                <a:ext cx="720080" cy="479181"/>
              </a:xfrm>
              <a:prstGeom prst="rect">
                <a:avLst/>
              </a:prstGeom>
              <a:effectLst>
                <a:outerShdw blurRad="50800" dist="38100" dir="8100000" algn="tr" rotWithShape="0">
                  <a:prstClr val="black">
                    <a:alpha val="40000"/>
                  </a:prstClr>
                </a:outerShdw>
              </a:effectLst>
            </p:spPr>
          </p:pic>
          <p:pic>
            <p:nvPicPr>
              <p:cNvPr id="19" name="Picture 18" descr="A red flag with a white cross&#10;&#10;AI-generated content may be incorrect.">
                <a:extLst>
                  <a:ext uri="{FF2B5EF4-FFF2-40B4-BE49-F238E27FC236}">
                    <a16:creationId xmlns:a16="http://schemas.microsoft.com/office/drawing/2014/main" id="{4CD9CFAA-3ACB-A7C4-B773-06EA62C21382}"/>
                  </a:ext>
                </a:extLst>
              </p:cNvPr>
              <p:cNvPicPr>
                <a:picLocks noChangeAspect="1"/>
              </p:cNvPicPr>
              <p:nvPr/>
            </p:nvPicPr>
            <p:blipFill>
              <a:blip r:embed="rId5"/>
              <a:srcRect l="6960" r="9129"/>
              <a:stretch>
                <a:fillRect/>
              </a:stretch>
            </p:blipFill>
            <p:spPr>
              <a:xfrm>
                <a:off x="3190235" y="2641469"/>
                <a:ext cx="720080" cy="483460"/>
              </a:xfrm>
              <a:prstGeom prst="rect">
                <a:avLst/>
              </a:prstGeom>
              <a:effectLst>
                <a:outerShdw blurRad="50800" dist="38100" dir="8100000" algn="tr" rotWithShape="0">
                  <a:prstClr val="black">
                    <a:alpha val="40000"/>
                  </a:prstClr>
                </a:outerShdw>
              </a:effectLst>
            </p:spPr>
          </p:pic>
        </p:grpSp>
        <p:grpSp>
          <p:nvGrpSpPr>
            <p:cNvPr id="40" name="Group 39">
              <a:extLst>
                <a:ext uri="{FF2B5EF4-FFF2-40B4-BE49-F238E27FC236}">
                  <a16:creationId xmlns:a16="http://schemas.microsoft.com/office/drawing/2014/main" id="{FAA1BB8D-44C9-06EA-C161-C9A82C140D8C}"/>
                </a:ext>
              </a:extLst>
            </p:cNvPr>
            <p:cNvGrpSpPr/>
            <p:nvPr/>
          </p:nvGrpSpPr>
          <p:grpSpPr>
            <a:xfrm>
              <a:off x="3978366" y="2481252"/>
              <a:ext cx="5077223" cy="699993"/>
              <a:chOff x="3978366" y="2481252"/>
              <a:chExt cx="5077223" cy="699993"/>
            </a:xfrm>
          </p:grpSpPr>
          <p:sp>
            <p:nvSpPr>
              <p:cNvPr id="20" name="TextBox 19">
                <a:extLst>
                  <a:ext uri="{FF2B5EF4-FFF2-40B4-BE49-F238E27FC236}">
                    <a16:creationId xmlns:a16="http://schemas.microsoft.com/office/drawing/2014/main" id="{6EA5B02F-7CA7-DF44-42B2-8035A346BAE0}"/>
                  </a:ext>
                </a:extLst>
              </p:cNvPr>
              <p:cNvSpPr txBox="1"/>
              <p:nvPr/>
            </p:nvSpPr>
            <p:spPr>
              <a:xfrm>
                <a:off x="5879976" y="2708920"/>
                <a:ext cx="3175613" cy="263149"/>
              </a:xfrm>
              <a:prstGeom prst="rect">
                <a:avLst/>
              </a:prstGeom>
              <a:noFill/>
            </p:spPr>
            <p:txBody>
              <a:bodyPr wrap="none" lIns="0" tIns="0" rIns="0" bIns="0" rtlCol="0">
                <a:spAutoFit/>
              </a:bodyPr>
              <a:lstStyle/>
              <a:p>
                <a:pPr algn="l">
                  <a:lnSpc>
                    <a:spcPct val="95000"/>
                  </a:lnSpc>
                  <a:spcBef>
                    <a:spcPts val="600"/>
                  </a:spcBef>
                  <a:buClr>
                    <a:schemeClr val="tx2"/>
                  </a:buClr>
                </a:pPr>
                <a:r>
                  <a:rPr lang="en-US" dirty="0">
                    <a:solidFill>
                      <a:schemeClr val="accent6">
                        <a:lumMod val="25000"/>
                      </a:schemeClr>
                    </a:solidFill>
                  </a:rPr>
                  <a:t>|  Clinical Trial Supply Manager</a:t>
                </a:r>
                <a:endParaRPr lang="en-CH" dirty="0" err="1">
                  <a:solidFill>
                    <a:schemeClr val="accent6">
                      <a:lumMod val="25000"/>
                    </a:schemeClr>
                  </a:solidFill>
                </a:endParaRPr>
              </a:p>
            </p:txBody>
          </p:sp>
          <p:pic>
            <p:nvPicPr>
              <p:cNvPr id="32" name="Picture 31" descr="A blue text on a black background&#10;&#10;AI-generated content may be incorrect.">
                <a:extLst>
                  <a:ext uri="{FF2B5EF4-FFF2-40B4-BE49-F238E27FC236}">
                    <a16:creationId xmlns:a16="http://schemas.microsoft.com/office/drawing/2014/main" id="{2D8453EE-4C68-833C-DF99-D7DBD789CD45}"/>
                  </a:ext>
                </a:extLst>
              </p:cNvPr>
              <p:cNvPicPr>
                <a:picLocks noChangeAspect="1"/>
              </p:cNvPicPr>
              <p:nvPr/>
            </p:nvPicPr>
            <p:blipFill>
              <a:blip r:embed="rId6"/>
              <a:stretch>
                <a:fillRect/>
              </a:stretch>
            </p:blipFill>
            <p:spPr>
              <a:xfrm>
                <a:off x="3978366" y="2481252"/>
                <a:ext cx="1963817" cy="699993"/>
              </a:xfrm>
              <a:prstGeom prst="rect">
                <a:avLst/>
              </a:prstGeom>
            </p:spPr>
          </p:pic>
        </p:grpSp>
      </p:grpSp>
      <p:grpSp>
        <p:nvGrpSpPr>
          <p:cNvPr id="42" name="Group 41">
            <a:extLst>
              <a:ext uri="{FF2B5EF4-FFF2-40B4-BE49-F238E27FC236}">
                <a16:creationId xmlns:a16="http://schemas.microsoft.com/office/drawing/2014/main" id="{41EFBDBD-D254-3BFB-9F06-E742E3B97BE1}"/>
              </a:ext>
            </a:extLst>
          </p:cNvPr>
          <p:cNvGrpSpPr/>
          <p:nvPr/>
        </p:nvGrpSpPr>
        <p:grpSpPr>
          <a:xfrm>
            <a:off x="2711624" y="4693597"/>
            <a:ext cx="8316649" cy="1551509"/>
            <a:chOff x="3448741" y="3428999"/>
            <a:chExt cx="8316649" cy="1551509"/>
          </a:xfrm>
        </p:grpSpPr>
        <p:sp>
          <p:nvSpPr>
            <p:cNvPr id="34" name="TextBox 33">
              <a:extLst>
                <a:ext uri="{FF2B5EF4-FFF2-40B4-BE49-F238E27FC236}">
                  <a16:creationId xmlns:a16="http://schemas.microsoft.com/office/drawing/2014/main" id="{43FD401A-C2C2-10EF-A070-DA3F2C7770C2}"/>
                </a:ext>
              </a:extLst>
            </p:cNvPr>
            <p:cNvSpPr txBox="1"/>
            <p:nvPr/>
          </p:nvSpPr>
          <p:spPr>
            <a:xfrm>
              <a:off x="4939664" y="3632576"/>
              <a:ext cx="6825726" cy="1077218"/>
            </a:xfrm>
            <a:prstGeom prst="rect">
              <a:avLst/>
            </a:prstGeom>
            <a:noFill/>
          </p:spPr>
          <p:txBody>
            <a:bodyPr wrap="square">
              <a:spAutoFit/>
            </a:bodyPr>
            <a:lstStyle/>
            <a:p>
              <a:r>
                <a:rPr lang="en-GB" sz="1600" dirty="0">
                  <a:solidFill>
                    <a:schemeClr val="accent6">
                      <a:lumMod val="25000"/>
                    </a:schemeClr>
                  </a:solidFill>
                </a:rPr>
                <a:t>Every day, we work to reimagine medicine to improve and extend people’s lives so that patients, healthcare professionals and societies are empowered in the face of serious disease. Our medicines reach 296 million people worldwide.</a:t>
              </a:r>
              <a:endParaRPr lang="en-CH" sz="1600" dirty="0">
                <a:solidFill>
                  <a:schemeClr val="accent6">
                    <a:lumMod val="25000"/>
                  </a:schemeClr>
                </a:solidFill>
              </a:endParaRPr>
            </a:p>
          </p:txBody>
        </p:sp>
        <p:pic>
          <p:nvPicPr>
            <p:cNvPr id="36" name="Picture 35" descr="A blue text on a black background&#10;&#10;AI-generated content may be incorrect.">
              <a:extLst>
                <a:ext uri="{FF2B5EF4-FFF2-40B4-BE49-F238E27FC236}">
                  <a16:creationId xmlns:a16="http://schemas.microsoft.com/office/drawing/2014/main" id="{A49D716D-C651-AB35-4DE2-1A31B625DEEB}"/>
                </a:ext>
              </a:extLst>
            </p:cNvPr>
            <p:cNvPicPr>
              <a:picLocks noChangeAspect="1"/>
            </p:cNvPicPr>
            <p:nvPr/>
          </p:nvPicPr>
          <p:blipFill>
            <a:blip r:embed="rId6"/>
            <a:srcRect l="6512" t="24460" r="75752" b="26743"/>
            <a:stretch>
              <a:fillRect/>
            </a:stretch>
          </p:blipFill>
          <p:spPr>
            <a:xfrm>
              <a:off x="3448741" y="3428999"/>
              <a:ext cx="1582049" cy="1551509"/>
            </a:xfrm>
            <a:prstGeom prst="rect">
              <a:avLst/>
            </a:prstGeom>
          </p:spPr>
        </p:pic>
      </p:grpSp>
    </p:spTree>
    <p:extLst>
      <p:ext uri="{BB962C8B-B14F-4D97-AF65-F5344CB8AC3E}">
        <p14:creationId xmlns:p14="http://schemas.microsoft.com/office/powerpoint/2010/main" val="419751737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0EB06-848D-F43E-E45D-37DF02EAD187}"/>
            </a:ext>
          </a:extLst>
        </p:cNvPr>
        <p:cNvGrpSpPr/>
        <p:nvPr/>
      </p:nvGrpSpPr>
      <p:grpSpPr>
        <a:xfrm>
          <a:off x="0" y="0"/>
          <a:ext cx="0" cy="0"/>
          <a:chOff x="0" y="0"/>
          <a:chExt cx="0" cy="0"/>
        </a:xfrm>
      </p:grpSpPr>
      <p:sp>
        <p:nvSpPr>
          <p:cNvPr id="29" name="Diagonal Stripe 28">
            <a:extLst>
              <a:ext uri="{FF2B5EF4-FFF2-40B4-BE49-F238E27FC236}">
                <a16:creationId xmlns:a16="http://schemas.microsoft.com/office/drawing/2014/main" id="{AEF8C394-421A-CA9D-5A76-93089B55C87E}"/>
              </a:ext>
            </a:extLst>
          </p:cNvPr>
          <p:cNvSpPr/>
          <p:nvPr/>
        </p:nvSpPr>
        <p:spPr>
          <a:xfrm rot="5400000">
            <a:off x="2667000" y="-2667000"/>
            <a:ext cx="6858000" cy="12192000"/>
          </a:xfrm>
          <a:prstGeom prst="diagStripe">
            <a:avLst>
              <a:gd name="adj" fmla="val 27922"/>
            </a:avLst>
          </a:prstGeom>
          <a:solidFill>
            <a:schemeClr val="bg1">
              <a:lumMod val="95000"/>
            </a:schemeClr>
          </a:solidFill>
          <a:ln>
            <a:noFill/>
          </a:ln>
          <a:effectLst>
            <a:outerShdw blurRad="596900" dist="38100" dir="5400000" algn="t"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nchorCtr="0"/>
          <a:lstStyle/>
          <a:p>
            <a:pPr marL="180000" indent="-180000" algn="l">
              <a:lnSpc>
                <a:spcPct val="95000"/>
              </a:lnSpc>
              <a:spcBef>
                <a:spcPts val="600"/>
              </a:spcBef>
              <a:buFont typeface="Arial" panose="020B0604020202020204" pitchFamily="34" charset="0"/>
              <a:buChar char="•"/>
            </a:pPr>
            <a:endParaRPr lang="en-CH" dirty="0" err="1">
              <a:solidFill>
                <a:schemeClr val="tx1"/>
              </a:solidFill>
            </a:endParaRPr>
          </a:p>
        </p:txBody>
      </p:sp>
      <p:sp>
        <p:nvSpPr>
          <p:cNvPr id="2" name="Title 1">
            <a:extLst>
              <a:ext uri="{FF2B5EF4-FFF2-40B4-BE49-F238E27FC236}">
                <a16:creationId xmlns:a16="http://schemas.microsoft.com/office/drawing/2014/main" id="{4EAAA791-A20C-0262-05CB-7C84B7C6FD39}"/>
              </a:ext>
            </a:extLst>
          </p:cNvPr>
          <p:cNvSpPr>
            <a:spLocks noGrp="1"/>
          </p:cNvSpPr>
          <p:nvPr>
            <p:ph type="title"/>
          </p:nvPr>
        </p:nvSpPr>
        <p:spPr>
          <a:xfrm>
            <a:off x="604838" y="388940"/>
            <a:ext cx="8227466" cy="615348"/>
          </a:xfrm>
        </p:spPr>
        <p:txBody>
          <a:bodyPr vert="horz" wrap="square" lIns="0" tIns="0" rIns="0" bIns="0" rtlCol="0" anchor="t" anchorCtr="0">
            <a:normAutofit/>
          </a:bodyPr>
          <a:lstStyle/>
          <a:p>
            <a:r>
              <a:rPr lang="en-US" b="1" kern="1200" dirty="0">
                <a:latin typeface="+mj-lt"/>
                <a:ea typeface="+mj-ea"/>
                <a:cs typeface="+mj-cs"/>
              </a:rPr>
              <a:t>AI tools available within Novartis</a:t>
            </a:r>
          </a:p>
        </p:txBody>
      </p:sp>
      <p:sp>
        <p:nvSpPr>
          <p:cNvPr id="14" name="Slide Number Placeholder 4">
            <a:extLst>
              <a:ext uri="{FF2B5EF4-FFF2-40B4-BE49-F238E27FC236}">
                <a16:creationId xmlns:a16="http://schemas.microsoft.com/office/drawing/2014/main" id="{D4F21485-3325-5398-8578-67328467BEA8}"/>
              </a:ext>
            </a:extLst>
          </p:cNvPr>
          <p:cNvSpPr>
            <a:spLocks noGrp="1"/>
          </p:cNvSpPr>
          <p:nvPr>
            <p:ph type="sldNum" sz="quarter" idx="12"/>
          </p:nvPr>
        </p:nvSpPr>
        <p:spPr>
          <a:xfrm>
            <a:off x="11268460" y="6399000"/>
            <a:ext cx="504000" cy="153888"/>
          </a:xfrm>
        </p:spPr>
        <p:txBody>
          <a:bodyPr/>
          <a:lstStyle/>
          <a:p>
            <a:pPr>
              <a:spcAft>
                <a:spcPts val="600"/>
              </a:spcAft>
            </a:pPr>
            <a:fld id="{281AD38D-479A-4EBF-AD97-60167C408FF2}" type="slidenum">
              <a:rPr lang="en-US" noProof="0" smtClean="0"/>
              <a:pPr>
                <a:spcAft>
                  <a:spcPts val="600"/>
                </a:spcAft>
              </a:pPr>
              <a:t>3</a:t>
            </a:fld>
            <a:endParaRPr lang="en-US" noProof="0"/>
          </a:p>
        </p:txBody>
      </p:sp>
      <p:sp>
        <p:nvSpPr>
          <p:cNvPr id="5" name="TextBox 4">
            <a:extLst>
              <a:ext uri="{FF2B5EF4-FFF2-40B4-BE49-F238E27FC236}">
                <a16:creationId xmlns:a16="http://schemas.microsoft.com/office/drawing/2014/main" id="{0802BA37-B41C-3680-CA9D-5C424B4BADB6}"/>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bwMode="gray">
          <a:xfrm>
            <a:off x="5951984" y="1616400"/>
            <a:ext cx="5218003" cy="4364114"/>
          </a:xfrm>
          <a:prstGeom prst="rect">
            <a:avLst/>
          </a:prstGeom>
        </p:spPr>
        <p:txBody>
          <a:bodyPr>
            <a:normAutofit/>
          </a:bodyPr>
          <a:lstStyle/>
          <a:p>
            <a:pPr marL="0" lvl="1" indent="0">
              <a:lnSpc>
                <a:spcPct val="90000"/>
              </a:lnSpc>
              <a:spcBef>
                <a:spcPts val="1200"/>
              </a:spcBef>
              <a:spcAft>
                <a:spcPts val="600"/>
              </a:spcAft>
              <a:buNone/>
            </a:pPr>
            <a:endParaRPr lang="en-GB" sz="1300" dirty="0"/>
          </a:p>
        </p:txBody>
      </p:sp>
      <p:sp>
        <p:nvSpPr>
          <p:cNvPr id="39" name="TextBox 38">
            <a:extLst>
              <a:ext uri="{FF2B5EF4-FFF2-40B4-BE49-F238E27FC236}">
                <a16:creationId xmlns:a16="http://schemas.microsoft.com/office/drawing/2014/main" id="{4E04F132-54C7-2728-C7C5-0AABF1115BAB}"/>
              </a:ext>
            </a:extLst>
          </p:cNvPr>
          <p:cNvSpPr txBox="1"/>
          <p:nvPr/>
        </p:nvSpPr>
        <p:spPr>
          <a:xfrm>
            <a:off x="501730" y="3032858"/>
            <a:ext cx="10900507" cy="1231106"/>
          </a:xfrm>
          <a:prstGeom prst="rect">
            <a:avLst/>
          </a:prstGeom>
          <a:noFill/>
        </p:spPr>
        <p:txBody>
          <a:bodyPr wrap="square">
            <a:spAutoFit/>
          </a:bodyPr>
          <a:lstStyle/>
          <a:p>
            <a:r>
              <a:rPr lang="en-GB" sz="1600" b="1" dirty="0">
                <a:solidFill>
                  <a:schemeClr val="accent6">
                    <a:lumMod val="25000"/>
                  </a:schemeClr>
                </a:solidFill>
              </a:rPr>
              <a:t>Our commitment to ethical and responsible use of Artificial Intelligence (AI)</a:t>
            </a:r>
            <a:br>
              <a:rPr lang="en-GB" sz="1600" b="1" dirty="0">
                <a:solidFill>
                  <a:schemeClr val="accent6">
                    <a:lumMod val="25000"/>
                  </a:schemeClr>
                </a:solidFill>
              </a:rPr>
            </a:br>
            <a:endParaRPr lang="en-GB" sz="1600" b="1" dirty="0">
              <a:solidFill>
                <a:schemeClr val="accent6">
                  <a:lumMod val="25000"/>
                </a:schemeClr>
              </a:solidFill>
            </a:endParaRPr>
          </a:p>
          <a:p>
            <a:r>
              <a:rPr lang="en-GB" sz="1400" dirty="0">
                <a:solidFill>
                  <a:schemeClr val="accent6">
                    <a:lumMod val="25000"/>
                  </a:schemeClr>
                </a:solidFill>
              </a:rPr>
              <a:t>Along with excitement and opportunity, Artificial Intelligence (AI) systems bring new ethical considerations. At Novartis, we live our values in everything we do, including our work with data and AI. It is important to take a human-</a:t>
            </a:r>
            <a:r>
              <a:rPr lang="en-GB" sz="1400" dirty="0" err="1">
                <a:solidFill>
                  <a:schemeClr val="accent6">
                    <a:lumMod val="25000"/>
                  </a:schemeClr>
                </a:solidFill>
              </a:rPr>
              <a:t>centered</a:t>
            </a:r>
            <a:r>
              <a:rPr lang="en-GB" sz="1400" dirty="0">
                <a:solidFill>
                  <a:schemeClr val="accent6">
                    <a:lumMod val="25000"/>
                  </a:schemeClr>
                </a:solidFill>
              </a:rPr>
              <a:t> approach when using AI to reimagine medicine. Data and technology including AI is a foundational pillar of our scientific approach.</a:t>
            </a:r>
          </a:p>
        </p:txBody>
      </p:sp>
      <p:grpSp>
        <p:nvGrpSpPr>
          <p:cNvPr id="35" name="Group 34">
            <a:extLst>
              <a:ext uri="{FF2B5EF4-FFF2-40B4-BE49-F238E27FC236}">
                <a16:creationId xmlns:a16="http://schemas.microsoft.com/office/drawing/2014/main" id="{2E0DCA61-C994-DB1F-0B15-29271925205B}"/>
              </a:ext>
            </a:extLst>
          </p:cNvPr>
          <p:cNvGrpSpPr/>
          <p:nvPr/>
        </p:nvGrpSpPr>
        <p:grpSpPr>
          <a:xfrm>
            <a:off x="3254096" y="1061271"/>
            <a:ext cx="5683808" cy="1763099"/>
            <a:chOff x="3312368" y="1061271"/>
            <a:chExt cx="5683808" cy="1763099"/>
          </a:xfrm>
        </p:grpSpPr>
        <p:pic>
          <p:nvPicPr>
            <p:cNvPr id="6" name="Picture 5" descr="A logo with a rainbow colored design&#10;&#10;AI-generated content may be incorrect.">
              <a:extLst>
                <a:ext uri="{FF2B5EF4-FFF2-40B4-BE49-F238E27FC236}">
                  <a16:creationId xmlns:a16="http://schemas.microsoft.com/office/drawing/2014/main" id="{7408E02D-E347-F779-8598-EE8273437EFC}"/>
                </a:ext>
              </a:extLst>
            </p:cNvPr>
            <p:cNvPicPr>
              <a:picLocks noChangeAspect="1"/>
            </p:cNvPicPr>
            <p:nvPr/>
          </p:nvPicPr>
          <p:blipFill>
            <a:blip r:embed="rId3"/>
            <a:stretch>
              <a:fillRect/>
            </a:stretch>
          </p:blipFill>
          <p:spPr>
            <a:xfrm>
              <a:off x="3312368" y="1061271"/>
              <a:ext cx="1673435" cy="1757489"/>
            </a:xfrm>
            <a:prstGeom prst="rect">
              <a:avLst/>
            </a:prstGeom>
          </p:spPr>
        </p:pic>
        <p:pic>
          <p:nvPicPr>
            <p:cNvPr id="8" name="Picture 7" descr="A logo with black text&#10;&#10;AI-generated content may be incorrect.">
              <a:extLst>
                <a:ext uri="{FF2B5EF4-FFF2-40B4-BE49-F238E27FC236}">
                  <a16:creationId xmlns:a16="http://schemas.microsoft.com/office/drawing/2014/main" id="{72BAB40B-4E31-F87F-79C6-BED10E3A6989}"/>
                </a:ext>
              </a:extLst>
            </p:cNvPr>
            <p:cNvPicPr>
              <a:picLocks noChangeAspect="1"/>
            </p:cNvPicPr>
            <p:nvPr/>
          </p:nvPicPr>
          <p:blipFill>
            <a:blip r:embed="rId4"/>
            <a:stretch>
              <a:fillRect/>
            </a:stretch>
          </p:blipFill>
          <p:spPr>
            <a:xfrm>
              <a:off x="5676105" y="1077875"/>
              <a:ext cx="3320071" cy="1746495"/>
            </a:xfrm>
            <a:prstGeom prst="rect">
              <a:avLst/>
            </a:prstGeom>
          </p:spPr>
        </p:pic>
      </p:grpSp>
      <p:grpSp>
        <p:nvGrpSpPr>
          <p:cNvPr id="33" name="Group 32">
            <a:extLst>
              <a:ext uri="{FF2B5EF4-FFF2-40B4-BE49-F238E27FC236}">
                <a16:creationId xmlns:a16="http://schemas.microsoft.com/office/drawing/2014/main" id="{EC3DDA89-500C-7EA0-0CE6-9A9B35CEC76D}"/>
              </a:ext>
            </a:extLst>
          </p:cNvPr>
          <p:cNvGrpSpPr/>
          <p:nvPr/>
        </p:nvGrpSpPr>
        <p:grpSpPr>
          <a:xfrm>
            <a:off x="307107" y="4503527"/>
            <a:ext cx="2795745" cy="2204392"/>
            <a:chOff x="307107" y="4503527"/>
            <a:chExt cx="2795745" cy="2204392"/>
          </a:xfrm>
        </p:grpSpPr>
        <p:sp>
          <p:nvSpPr>
            <p:cNvPr id="22" name="Rectangle: Rounded Corners 21">
              <a:extLst>
                <a:ext uri="{FF2B5EF4-FFF2-40B4-BE49-F238E27FC236}">
                  <a16:creationId xmlns:a16="http://schemas.microsoft.com/office/drawing/2014/main" id="{4521861F-BCAF-2AD5-5A79-5DDA9066D15D}"/>
                </a:ext>
              </a:extLst>
            </p:cNvPr>
            <p:cNvSpPr/>
            <p:nvPr/>
          </p:nvSpPr>
          <p:spPr>
            <a:xfrm>
              <a:off x="307107" y="4503527"/>
              <a:ext cx="2783034" cy="220439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nchorCtr="0"/>
            <a:lstStyle/>
            <a:p>
              <a:pPr marL="180000" indent="-180000" algn="l">
                <a:lnSpc>
                  <a:spcPct val="95000"/>
                </a:lnSpc>
                <a:spcBef>
                  <a:spcPts val="600"/>
                </a:spcBef>
                <a:buFont typeface="Arial" panose="020B0604020202020204" pitchFamily="34" charset="0"/>
                <a:buChar char="•"/>
              </a:pPr>
              <a:endParaRPr lang="en-CH" dirty="0" err="1"/>
            </a:p>
          </p:txBody>
        </p:sp>
        <p:sp>
          <p:nvSpPr>
            <p:cNvPr id="10" name="TextBox 9">
              <a:extLst>
                <a:ext uri="{FF2B5EF4-FFF2-40B4-BE49-F238E27FC236}">
                  <a16:creationId xmlns:a16="http://schemas.microsoft.com/office/drawing/2014/main" id="{68F29BE2-489C-B26D-2CC4-44ECD50B6869}"/>
                </a:ext>
              </a:extLst>
            </p:cNvPr>
            <p:cNvSpPr txBox="1"/>
            <p:nvPr/>
          </p:nvSpPr>
          <p:spPr>
            <a:xfrm>
              <a:off x="424765" y="4593553"/>
              <a:ext cx="2678087" cy="1960601"/>
            </a:xfrm>
            <a:prstGeom prst="rect">
              <a:avLst/>
            </a:prstGeom>
            <a:noFill/>
          </p:spPr>
          <p:txBody>
            <a:bodyPr wrap="square">
              <a:spAutoFit/>
            </a:bodyPr>
            <a:lstStyle/>
            <a:p>
              <a:pPr algn="l" fontAlgn="base">
                <a:lnSpc>
                  <a:spcPts val="2100"/>
                </a:lnSpc>
                <a:buNone/>
              </a:pPr>
              <a:r>
                <a:rPr lang="en-GB" b="1" dirty="0">
                  <a:solidFill>
                    <a:schemeClr val="accent1"/>
                  </a:solidFill>
                  <a:latin typeface="+mj-lt"/>
                  <a:ea typeface="+mj-ea"/>
                  <a:cs typeface="+mj-cs"/>
                </a:rPr>
                <a:t>Respect humanity</a:t>
              </a:r>
            </a:p>
            <a:p>
              <a:pPr algn="l" fontAlgn="base">
                <a:lnSpc>
                  <a:spcPts val="1800"/>
                </a:lnSpc>
                <a:buNone/>
              </a:pPr>
              <a:r>
                <a:rPr lang="en-GB" sz="1400" dirty="0">
                  <a:solidFill>
                    <a:schemeClr val="accent6">
                      <a:lumMod val="25000"/>
                    </a:schemeClr>
                  </a:solidFill>
                </a:rPr>
                <a:t>Respect humanity and maintain trust with society through deploying and using data and technology in ways that promote fairness and inclusion, respect human rights, and benefit patients and society.</a:t>
              </a:r>
            </a:p>
          </p:txBody>
        </p:sp>
      </p:grpSp>
      <p:grpSp>
        <p:nvGrpSpPr>
          <p:cNvPr id="31" name="Group 30">
            <a:extLst>
              <a:ext uri="{FF2B5EF4-FFF2-40B4-BE49-F238E27FC236}">
                <a16:creationId xmlns:a16="http://schemas.microsoft.com/office/drawing/2014/main" id="{1ACB4505-89BE-C44E-52DA-6D3E907CA53F}"/>
              </a:ext>
            </a:extLst>
          </p:cNvPr>
          <p:cNvGrpSpPr/>
          <p:nvPr/>
        </p:nvGrpSpPr>
        <p:grpSpPr>
          <a:xfrm>
            <a:off x="3267130" y="4490893"/>
            <a:ext cx="2801174" cy="2204392"/>
            <a:chOff x="3267130" y="4490893"/>
            <a:chExt cx="2801174" cy="2204392"/>
          </a:xfrm>
        </p:grpSpPr>
        <p:sp>
          <p:nvSpPr>
            <p:cNvPr id="24" name="Rectangle: Rounded Corners 23">
              <a:extLst>
                <a:ext uri="{FF2B5EF4-FFF2-40B4-BE49-F238E27FC236}">
                  <a16:creationId xmlns:a16="http://schemas.microsoft.com/office/drawing/2014/main" id="{53B7B7F5-6556-EF00-A623-8B153143A7DA}"/>
                </a:ext>
              </a:extLst>
            </p:cNvPr>
            <p:cNvSpPr/>
            <p:nvPr/>
          </p:nvSpPr>
          <p:spPr>
            <a:xfrm>
              <a:off x="3267130" y="4490893"/>
              <a:ext cx="2783034" cy="220439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nchorCtr="0"/>
            <a:lstStyle/>
            <a:p>
              <a:pPr marL="180000" indent="-180000" algn="l">
                <a:lnSpc>
                  <a:spcPct val="95000"/>
                </a:lnSpc>
                <a:spcBef>
                  <a:spcPts val="600"/>
                </a:spcBef>
                <a:buFont typeface="Arial" panose="020B0604020202020204" pitchFamily="34" charset="0"/>
                <a:buChar char="•"/>
              </a:pPr>
              <a:endParaRPr lang="en-CH" dirty="0" err="1"/>
            </a:p>
          </p:txBody>
        </p:sp>
        <p:sp>
          <p:nvSpPr>
            <p:cNvPr id="12" name="TextBox 11">
              <a:extLst>
                <a:ext uri="{FF2B5EF4-FFF2-40B4-BE49-F238E27FC236}">
                  <a16:creationId xmlns:a16="http://schemas.microsoft.com/office/drawing/2014/main" id="{71F8FBB2-DE75-D314-DF64-E64A36535FE0}"/>
                </a:ext>
              </a:extLst>
            </p:cNvPr>
            <p:cNvSpPr txBox="1"/>
            <p:nvPr/>
          </p:nvSpPr>
          <p:spPr>
            <a:xfrm>
              <a:off x="3390217" y="4593553"/>
              <a:ext cx="2678087" cy="1768241"/>
            </a:xfrm>
            <a:prstGeom prst="rect">
              <a:avLst/>
            </a:prstGeom>
            <a:noFill/>
          </p:spPr>
          <p:txBody>
            <a:bodyPr wrap="square">
              <a:spAutoFit/>
            </a:bodyPr>
            <a:lstStyle/>
            <a:p>
              <a:pPr fontAlgn="base">
                <a:lnSpc>
                  <a:spcPts val="2100"/>
                </a:lnSpc>
              </a:pPr>
              <a:r>
                <a:rPr lang="en-GB" b="1" dirty="0">
                  <a:solidFill>
                    <a:schemeClr val="accent1"/>
                  </a:solidFill>
                  <a:latin typeface="+mj-lt"/>
                  <a:ea typeface="+mj-ea"/>
                  <a:cs typeface="+mj-cs"/>
                </a:rPr>
                <a:t>Be transparent and collect fairly</a:t>
              </a:r>
            </a:p>
            <a:p>
              <a:pPr algn="l" fontAlgn="base">
                <a:lnSpc>
                  <a:spcPts val="1800"/>
                </a:lnSpc>
                <a:buNone/>
              </a:pPr>
              <a:r>
                <a:rPr lang="en-GB" sz="1400" dirty="0">
                  <a:solidFill>
                    <a:schemeClr val="accent6">
                      <a:lumMod val="25000"/>
                    </a:schemeClr>
                  </a:solidFill>
                </a:rPr>
                <a:t>Describe in clear and simple language why and how Novartis collects data and what Novartis does with data and technology.</a:t>
              </a:r>
            </a:p>
          </p:txBody>
        </p:sp>
      </p:grpSp>
      <p:grpSp>
        <p:nvGrpSpPr>
          <p:cNvPr id="30" name="Group 29">
            <a:extLst>
              <a:ext uri="{FF2B5EF4-FFF2-40B4-BE49-F238E27FC236}">
                <a16:creationId xmlns:a16="http://schemas.microsoft.com/office/drawing/2014/main" id="{87A5DF9F-DA72-5F8B-CB49-AEEA7A3CD10B}"/>
              </a:ext>
            </a:extLst>
          </p:cNvPr>
          <p:cNvGrpSpPr/>
          <p:nvPr/>
        </p:nvGrpSpPr>
        <p:grpSpPr>
          <a:xfrm>
            <a:off x="6234759" y="4490893"/>
            <a:ext cx="2819314" cy="2204392"/>
            <a:chOff x="6234759" y="4490893"/>
            <a:chExt cx="2819314" cy="2204392"/>
          </a:xfrm>
        </p:grpSpPr>
        <p:sp>
          <p:nvSpPr>
            <p:cNvPr id="25" name="Rectangle: Rounded Corners 24">
              <a:extLst>
                <a:ext uri="{FF2B5EF4-FFF2-40B4-BE49-F238E27FC236}">
                  <a16:creationId xmlns:a16="http://schemas.microsoft.com/office/drawing/2014/main" id="{A26EE7AA-3C8A-C033-359C-A0173155C8F5}"/>
                </a:ext>
              </a:extLst>
            </p:cNvPr>
            <p:cNvSpPr/>
            <p:nvPr/>
          </p:nvSpPr>
          <p:spPr>
            <a:xfrm>
              <a:off x="6234759" y="4490893"/>
              <a:ext cx="2783034" cy="220439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nchorCtr="0"/>
            <a:lstStyle/>
            <a:p>
              <a:pPr marL="180000" indent="-180000" algn="l">
                <a:lnSpc>
                  <a:spcPct val="95000"/>
                </a:lnSpc>
                <a:spcBef>
                  <a:spcPts val="600"/>
                </a:spcBef>
                <a:buFont typeface="Arial" panose="020B0604020202020204" pitchFamily="34" charset="0"/>
                <a:buChar char="•"/>
              </a:pPr>
              <a:endParaRPr lang="en-CH" dirty="0" err="1"/>
            </a:p>
          </p:txBody>
        </p:sp>
        <p:sp>
          <p:nvSpPr>
            <p:cNvPr id="16" name="TextBox 15">
              <a:extLst>
                <a:ext uri="{FF2B5EF4-FFF2-40B4-BE49-F238E27FC236}">
                  <a16:creationId xmlns:a16="http://schemas.microsoft.com/office/drawing/2014/main" id="{75A83D9C-A0F9-BFEC-8E70-E4106D9E6DFD}"/>
                </a:ext>
              </a:extLst>
            </p:cNvPr>
            <p:cNvSpPr txBox="1"/>
            <p:nvPr/>
          </p:nvSpPr>
          <p:spPr>
            <a:xfrm>
              <a:off x="6377452" y="4593553"/>
              <a:ext cx="2676621" cy="1960601"/>
            </a:xfrm>
            <a:prstGeom prst="rect">
              <a:avLst/>
            </a:prstGeom>
            <a:noFill/>
          </p:spPr>
          <p:txBody>
            <a:bodyPr wrap="square">
              <a:spAutoFit/>
            </a:bodyPr>
            <a:lstStyle/>
            <a:p>
              <a:pPr fontAlgn="base">
                <a:lnSpc>
                  <a:spcPts val="2100"/>
                </a:lnSpc>
                <a:buNone/>
              </a:pPr>
              <a:r>
                <a:rPr lang="en-GB" b="1" dirty="0">
                  <a:solidFill>
                    <a:schemeClr val="accent1"/>
                  </a:solidFill>
                  <a:latin typeface="+mj-lt"/>
                  <a:ea typeface="+mj-ea"/>
                  <a:cs typeface="+mj-cs"/>
                </a:rPr>
                <a:t>Use responsibly</a:t>
              </a:r>
            </a:p>
            <a:p>
              <a:pPr algn="l" fontAlgn="base">
                <a:lnSpc>
                  <a:spcPts val="1800"/>
                </a:lnSpc>
                <a:buNone/>
              </a:pPr>
              <a:r>
                <a:rPr lang="en-GB" sz="1400" dirty="0">
                  <a:solidFill>
                    <a:schemeClr val="accent6">
                      <a:lumMod val="25000"/>
                    </a:schemeClr>
                  </a:solidFill>
                </a:rPr>
                <a:t>Use data and technology responsibly and take accountability for the appropriate management and protection of data and technology in line with your scope of responsibility.</a:t>
              </a:r>
            </a:p>
          </p:txBody>
        </p:sp>
      </p:grpSp>
      <p:grpSp>
        <p:nvGrpSpPr>
          <p:cNvPr id="27" name="Group 26">
            <a:extLst>
              <a:ext uri="{FF2B5EF4-FFF2-40B4-BE49-F238E27FC236}">
                <a16:creationId xmlns:a16="http://schemas.microsoft.com/office/drawing/2014/main" id="{F18A918D-5D84-E794-D668-492CB5AD8196}"/>
              </a:ext>
            </a:extLst>
          </p:cNvPr>
          <p:cNvGrpSpPr/>
          <p:nvPr/>
        </p:nvGrpSpPr>
        <p:grpSpPr>
          <a:xfrm>
            <a:off x="9231135" y="4503527"/>
            <a:ext cx="2783034" cy="2204392"/>
            <a:chOff x="9231135" y="4503527"/>
            <a:chExt cx="2783034" cy="2204392"/>
          </a:xfrm>
        </p:grpSpPr>
        <p:sp>
          <p:nvSpPr>
            <p:cNvPr id="26" name="Rectangle: Rounded Corners 25">
              <a:extLst>
                <a:ext uri="{FF2B5EF4-FFF2-40B4-BE49-F238E27FC236}">
                  <a16:creationId xmlns:a16="http://schemas.microsoft.com/office/drawing/2014/main" id="{47BEA4AF-D7B1-79E5-388F-77269F204A1B}"/>
                </a:ext>
              </a:extLst>
            </p:cNvPr>
            <p:cNvSpPr/>
            <p:nvPr/>
          </p:nvSpPr>
          <p:spPr>
            <a:xfrm>
              <a:off x="9231135" y="4503527"/>
              <a:ext cx="2783034" cy="220439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nchorCtr="0"/>
            <a:lstStyle/>
            <a:p>
              <a:pPr marL="180000" indent="-180000" algn="l">
                <a:lnSpc>
                  <a:spcPct val="95000"/>
                </a:lnSpc>
                <a:spcBef>
                  <a:spcPts val="600"/>
                </a:spcBef>
                <a:buFont typeface="Arial" panose="020B0604020202020204" pitchFamily="34" charset="0"/>
                <a:buChar char="•"/>
              </a:pPr>
              <a:endParaRPr lang="en-CH" dirty="0" err="1"/>
            </a:p>
          </p:txBody>
        </p:sp>
        <p:sp>
          <p:nvSpPr>
            <p:cNvPr id="21" name="TextBox 20">
              <a:extLst>
                <a:ext uri="{FF2B5EF4-FFF2-40B4-BE49-F238E27FC236}">
                  <a16:creationId xmlns:a16="http://schemas.microsoft.com/office/drawing/2014/main" id="{11128EBE-20CB-3A25-1107-04909F53978D}"/>
                </a:ext>
              </a:extLst>
            </p:cNvPr>
            <p:cNvSpPr txBox="1"/>
            <p:nvPr/>
          </p:nvSpPr>
          <p:spPr>
            <a:xfrm>
              <a:off x="9344475" y="4593553"/>
              <a:ext cx="2540418" cy="1999073"/>
            </a:xfrm>
            <a:prstGeom prst="rect">
              <a:avLst/>
            </a:prstGeom>
            <a:noFill/>
          </p:spPr>
          <p:txBody>
            <a:bodyPr wrap="square">
              <a:spAutoFit/>
            </a:bodyPr>
            <a:lstStyle/>
            <a:p>
              <a:pPr fontAlgn="base">
                <a:lnSpc>
                  <a:spcPts val="2100"/>
                </a:lnSpc>
              </a:pPr>
              <a:r>
                <a:rPr lang="en-GB" b="1" dirty="0">
                  <a:solidFill>
                    <a:schemeClr val="accent1"/>
                  </a:solidFill>
                  <a:latin typeface="+mj-lt"/>
                  <a:ea typeface="+mj-ea"/>
                  <a:cs typeface="+mj-cs"/>
                </a:rPr>
                <a:t>Protect data and technology</a:t>
              </a:r>
            </a:p>
            <a:p>
              <a:pPr algn="l" fontAlgn="base">
                <a:lnSpc>
                  <a:spcPts val="1800"/>
                </a:lnSpc>
                <a:buNone/>
              </a:pPr>
              <a:r>
                <a:rPr lang="en-GB" sz="1400" dirty="0">
                  <a:solidFill>
                    <a:schemeClr val="accent6">
                      <a:lumMod val="25000"/>
                    </a:schemeClr>
                  </a:solidFill>
                </a:rPr>
                <a:t>Apply risk-based security to protect and ensure the confidentiality, integrity and availability of data and technology throughout its lifecycle. Prevent data loss.</a:t>
              </a:r>
            </a:p>
          </p:txBody>
        </p:sp>
      </p:grpSp>
    </p:spTree>
    <p:extLst>
      <p:ext uri="{BB962C8B-B14F-4D97-AF65-F5344CB8AC3E}">
        <p14:creationId xmlns:p14="http://schemas.microsoft.com/office/powerpoint/2010/main" val="31283515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fade">
                                      <p:cBhvr>
                                        <p:cTn id="11" dur="500"/>
                                        <p:tgtEl>
                                          <p:spTgt spid="39"/>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1000"/>
                                        <p:tgtEl>
                                          <p:spTgt spid="33"/>
                                        </p:tgtEl>
                                      </p:cBhvr>
                                    </p:animEffect>
                                    <p:anim calcmode="lin" valueType="num">
                                      <p:cBhvr>
                                        <p:cTn id="17" dur="1000" fill="hold"/>
                                        <p:tgtEl>
                                          <p:spTgt spid="33"/>
                                        </p:tgtEl>
                                        <p:attrNameLst>
                                          <p:attrName>ppt_x</p:attrName>
                                        </p:attrNameLst>
                                      </p:cBhvr>
                                      <p:tavLst>
                                        <p:tav tm="0">
                                          <p:val>
                                            <p:strVal val="#ppt_x"/>
                                          </p:val>
                                        </p:tav>
                                        <p:tav tm="100000">
                                          <p:val>
                                            <p:strVal val="#ppt_x"/>
                                          </p:val>
                                        </p:tav>
                                      </p:tavLst>
                                    </p:anim>
                                    <p:anim calcmode="lin" valueType="num">
                                      <p:cBhvr>
                                        <p:cTn id="18"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1000"/>
                                        <p:tgtEl>
                                          <p:spTgt spid="31"/>
                                        </p:tgtEl>
                                      </p:cBhvr>
                                    </p:animEffect>
                                    <p:anim calcmode="lin" valueType="num">
                                      <p:cBhvr>
                                        <p:cTn id="24" dur="1000" fill="hold"/>
                                        <p:tgtEl>
                                          <p:spTgt spid="31"/>
                                        </p:tgtEl>
                                        <p:attrNameLst>
                                          <p:attrName>ppt_x</p:attrName>
                                        </p:attrNameLst>
                                      </p:cBhvr>
                                      <p:tavLst>
                                        <p:tav tm="0">
                                          <p:val>
                                            <p:strVal val="#ppt_x"/>
                                          </p:val>
                                        </p:tav>
                                        <p:tav tm="100000">
                                          <p:val>
                                            <p:strVal val="#ppt_x"/>
                                          </p:val>
                                        </p:tav>
                                      </p:tavLst>
                                    </p:anim>
                                    <p:anim calcmode="lin" valueType="num">
                                      <p:cBhvr>
                                        <p:cTn id="25"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1000"/>
                                        <p:tgtEl>
                                          <p:spTgt spid="30"/>
                                        </p:tgtEl>
                                      </p:cBhvr>
                                    </p:animEffect>
                                    <p:anim calcmode="lin" valueType="num">
                                      <p:cBhvr>
                                        <p:cTn id="31" dur="1000" fill="hold"/>
                                        <p:tgtEl>
                                          <p:spTgt spid="30"/>
                                        </p:tgtEl>
                                        <p:attrNameLst>
                                          <p:attrName>ppt_x</p:attrName>
                                        </p:attrNameLst>
                                      </p:cBhvr>
                                      <p:tavLst>
                                        <p:tav tm="0">
                                          <p:val>
                                            <p:strVal val="#ppt_x"/>
                                          </p:val>
                                        </p:tav>
                                        <p:tav tm="100000">
                                          <p:val>
                                            <p:strVal val="#ppt_x"/>
                                          </p:val>
                                        </p:tav>
                                      </p:tavLst>
                                    </p:anim>
                                    <p:anim calcmode="lin" valueType="num">
                                      <p:cBhvr>
                                        <p:cTn id="32"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1000"/>
                                        <p:tgtEl>
                                          <p:spTgt spid="27"/>
                                        </p:tgtEl>
                                      </p:cBhvr>
                                    </p:animEffect>
                                    <p:anim calcmode="lin" valueType="num">
                                      <p:cBhvr>
                                        <p:cTn id="38" dur="1000" fill="hold"/>
                                        <p:tgtEl>
                                          <p:spTgt spid="27"/>
                                        </p:tgtEl>
                                        <p:attrNameLst>
                                          <p:attrName>ppt_x</p:attrName>
                                        </p:attrNameLst>
                                      </p:cBhvr>
                                      <p:tavLst>
                                        <p:tav tm="0">
                                          <p:val>
                                            <p:strVal val="#ppt_x"/>
                                          </p:val>
                                        </p:tav>
                                        <p:tav tm="100000">
                                          <p:val>
                                            <p:strVal val="#ppt_x"/>
                                          </p:val>
                                        </p:tav>
                                      </p:tavLst>
                                    </p:anim>
                                    <p:anim calcmode="lin" valueType="num">
                                      <p:cBhvr>
                                        <p:cTn id="3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AEA7C-0D20-99AD-C6F8-548968AF478A}"/>
            </a:ext>
          </a:extLst>
        </p:cNvPr>
        <p:cNvGrpSpPr/>
        <p:nvPr/>
      </p:nvGrpSpPr>
      <p:grpSpPr>
        <a:xfrm>
          <a:off x="0" y="0"/>
          <a:ext cx="0" cy="0"/>
          <a:chOff x="0" y="0"/>
          <a:chExt cx="0" cy="0"/>
        </a:xfrm>
      </p:grpSpPr>
      <p:sp>
        <p:nvSpPr>
          <p:cNvPr id="29" name="Diagonal Stripe 28">
            <a:extLst>
              <a:ext uri="{FF2B5EF4-FFF2-40B4-BE49-F238E27FC236}">
                <a16:creationId xmlns:a16="http://schemas.microsoft.com/office/drawing/2014/main" id="{D775C0E0-4DE3-07AF-6B6A-577086D40E21}"/>
              </a:ext>
            </a:extLst>
          </p:cNvPr>
          <p:cNvSpPr/>
          <p:nvPr/>
        </p:nvSpPr>
        <p:spPr>
          <a:xfrm rot="5400000">
            <a:off x="2667000" y="-2667000"/>
            <a:ext cx="6858000" cy="12192000"/>
          </a:xfrm>
          <a:prstGeom prst="diagStripe">
            <a:avLst>
              <a:gd name="adj" fmla="val 27922"/>
            </a:avLst>
          </a:prstGeom>
          <a:solidFill>
            <a:srgbClr val="F2EEEE"/>
          </a:solidFill>
          <a:ln>
            <a:noFill/>
          </a:ln>
          <a:effectLst>
            <a:outerShdw blurRad="596900" dist="38100" dir="5400000" algn="t"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nchorCtr="0"/>
          <a:lstStyle/>
          <a:p>
            <a:pPr marL="180000" indent="-180000" algn="l">
              <a:lnSpc>
                <a:spcPct val="95000"/>
              </a:lnSpc>
              <a:spcBef>
                <a:spcPts val="600"/>
              </a:spcBef>
              <a:buFont typeface="Arial" panose="020B0604020202020204" pitchFamily="34" charset="0"/>
              <a:buChar char="•"/>
            </a:pPr>
            <a:endParaRPr lang="en-CH" dirty="0" err="1">
              <a:solidFill>
                <a:schemeClr val="tx1"/>
              </a:solidFill>
            </a:endParaRPr>
          </a:p>
        </p:txBody>
      </p:sp>
      <p:sp>
        <p:nvSpPr>
          <p:cNvPr id="2" name="Title 1">
            <a:extLst>
              <a:ext uri="{FF2B5EF4-FFF2-40B4-BE49-F238E27FC236}">
                <a16:creationId xmlns:a16="http://schemas.microsoft.com/office/drawing/2014/main" id="{3CD1430C-7566-CCD7-326E-6BCD58D8EEBA}"/>
              </a:ext>
            </a:extLst>
          </p:cNvPr>
          <p:cNvSpPr>
            <a:spLocks noGrp="1"/>
          </p:cNvSpPr>
          <p:nvPr>
            <p:ph type="title"/>
          </p:nvPr>
        </p:nvSpPr>
        <p:spPr>
          <a:xfrm>
            <a:off x="604838" y="388940"/>
            <a:ext cx="9739634" cy="615348"/>
          </a:xfrm>
        </p:spPr>
        <p:txBody>
          <a:bodyPr vert="horz" wrap="square" lIns="0" tIns="0" rIns="0" bIns="0" rtlCol="0" anchor="t" anchorCtr="0">
            <a:normAutofit/>
          </a:bodyPr>
          <a:lstStyle/>
          <a:p>
            <a:r>
              <a:rPr lang="en-US" b="1" kern="1200" dirty="0">
                <a:latin typeface="+mj-lt"/>
                <a:ea typeface="+mj-ea"/>
                <a:cs typeface="+mj-cs"/>
              </a:rPr>
              <a:t>Clinical trials and supply management</a:t>
            </a:r>
          </a:p>
        </p:txBody>
      </p:sp>
      <p:sp>
        <p:nvSpPr>
          <p:cNvPr id="14" name="Slide Number Placeholder 4">
            <a:extLst>
              <a:ext uri="{FF2B5EF4-FFF2-40B4-BE49-F238E27FC236}">
                <a16:creationId xmlns:a16="http://schemas.microsoft.com/office/drawing/2014/main" id="{14653112-FD70-A72C-F83B-FA0F103097B1}"/>
              </a:ext>
            </a:extLst>
          </p:cNvPr>
          <p:cNvSpPr>
            <a:spLocks noGrp="1"/>
          </p:cNvSpPr>
          <p:nvPr>
            <p:ph type="sldNum" sz="quarter" idx="12"/>
          </p:nvPr>
        </p:nvSpPr>
        <p:spPr>
          <a:xfrm>
            <a:off x="11268460" y="6399000"/>
            <a:ext cx="504000" cy="153888"/>
          </a:xfrm>
        </p:spPr>
        <p:txBody>
          <a:bodyPr/>
          <a:lstStyle/>
          <a:p>
            <a:pPr>
              <a:spcAft>
                <a:spcPts val="600"/>
              </a:spcAft>
            </a:pPr>
            <a:fld id="{281AD38D-479A-4EBF-AD97-60167C408FF2}" type="slidenum">
              <a:rPr lang="en-US" noProof="0" smtClean="0"/>
              <a:pPr>
                <a:spcAft>
                  <a:spcPts val="600"/>
                </a:spcAft>
              </a:pPr>
              <a:t>4</a:t>
            </a:fld>
            <a:endParaRPr lang="en-US" noProof="0"/>
          </a:p>
        </p:txBody>
      </p:sp>
      <p:sp>
        <p:nvSpPr>
          <p:cNvPr id="5" name="TextBox 4">
            <a:extLst>
              <a:ext uri="{FF2B5EF4-FFF2-40B4-BE49-F238E27FC236}">
                <a16:creationId xmlns:a16="http://schemas.microsoft.com/office/drawing/2014/main" id="{5A421875-CA1B-327D-854D-396C99B35D52}"/>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bwMode="gray">
          <a:xfrm>
            <a:off x="5951984" y="1616400"/>
            <a:ext cx="5218003" cy="4364114"/>
          </a:xfrm>
          <a:prstGeom prst="rect">
            <a:avLst/>
          </a:prstGeom>
        </p:spPr>
        <p:txBody>
          <a:bodyPr>
            <a:normAutofit/>
          </a:bodyPr>
          <a:lstStyle/>
          <a:p>
            <a:pPr marL="0" lvl="1" indent="0">
              <a:lnSpc>
                <a:spcPct val="90000"/>
              </a:lnSpc>
              <a:spcBef>
                <a:spcPts val="1200"/>
              </a:spcBef>
              <a:spcAft>
                <a:spcPts val="600"/>
              </a:spcAft>
              <a:buNone/>
            </a:pPr>
            <a:endParaRPr lang="en-GB" sz="1300" dirty="0"/>
          </a:p>
        </p:txBody>
      </p:sp>
      <p:sp>
        <p:nvSpPr>
          <p:cNvPr id="22" name="Rectangle: Rounded Corners 21">
            <a:extLst>
              <a:ext uri="{FF2B5EF4-FFF2-40B4-BE49-F238E27FC236}">
                <a16:creationId xmlns:a16="http://schemas.microsoft.com/office/drawing/2014/main" id="{878622F6-B723-16F7-7BC2-E0CA8658F118}"/>
              </a:ext>
            </a:extLst>
          </p:cNvPr>
          <p:cNvSpPr/>
          <p:nvPr/>
        </p:nvSpPr>
        <p:spPr>
          <a:xfrm>
            <a:off x="616104" y="2759260"/>
            <a:ext cx="1376311" cy="1296144"/>
          </a:xfrm>
          <a:prstGeom prst="roundRect">
            <a:avLst>
              <a:gd name="adj" fmla="val 5000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lnSpc>
                <a:spcPct val="95000"/>
              </a:lnSpc>
              <a:spcBef>
                <a:spcPts val="600"/>
              </a:spcBef>
            </a:pPr>
            <a:r>
              <a:rPr lang="en-US" dirty="0">
                <a:solidFill>
                  <a:schemeClr val="bg1">
                    <a:lumMod val="95000"/>
                  </a:schemeClr>
                </a:solidFill>
              </a:rPr>
              <a:t>@</a:t>
            </a:r>
            <a:br>
              <a:rPr lang="en-US" dirty="0">
                <a:solidFill>
                  <a:schemeClr val="bg1">
                    <a:lumMod val="95000"/>
                  </a:schemeClr>
                </a:solidFill>
              </a:rPr>
            </a:br>
            <a:r>
              <a:rPr lang="en-US" dirty="0">
                <a:solidFill>
                  <a:schemeClr val="bg1">
                    <a:lumMod val="95000"/>
                  </a:schemeClr>
                </a:solidFill>
              </a:rPr>
              <a:t>emails</a:t>
            </a:r>
            <a:endParaRPr lang="en-CH" dirty="0" err="1">
              <a:solidFill>
                <a:schemeClr val="bg1">
                  <a:lumMod val="95000"/>
                </a:schemeClr>
              </a:solidFill>
            </a:endParaRPr>
          </a:p>
        </p:txBody>
      </p:sp>
      <p:sp>
        <p:nvSpPr>
          <p:cNvPr id="4" name="Rectangle: Rounded Corners 3">
            <a:extLst>
              <a:ext uri="{FF2B5EF4-FFF2-40B4-BE49-F238E27FC236}">
                <a16:creationId xmlns:a16="http://schemas.microsoft.com/office/drawing/2014/main" id="{F478C821-18D3-3D17-7597-D48C6EBD856B}"/>
              </a:ext>
            </a:extLst>
          </p:cNvPr>
          <p:cNvSpPr/>
          <p:nvPr/>
        </p:nvSpPr>
        <p:spPr>
          <a:xfrm>
            <a:off x="1595307" y="1529781"/>
            <a:ext cx="1872208" cy="1296144"/>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lnSpc>
                <a:spcPct val="95000"/>
              </a:lnSpc>
              <a:spcBef>
                <a:spcPts val="600"/>
              </a:spcBef>
            </a:pPr>
            <a:r>
              <a:rPr lang="en-US" dirty="0">
                <a:solidFill>
                  <a:schemeClr val="bg1">
                    <a:lumMod val="95000"/>
                  </a:schemeClr>
                </a:solidFill>
              </a:rPr>
              <a:t>forecasting</a:t>
            </a:r>
            <a:endParaRPr lang="en-CH" dirty="0" err="1">
              <a:solidFill>
                <a:schemeClr val="bg1">
                  <a:lumMod val="95000"/>
                </a:schemeClr>
              </a:solidFill>
            </a:endParaRPr>
          </a:p>
        </p:txBody>
      </p:sp>
      <p:sp>
        <p:nvSpPr>
          <p:cNvPr id="7" name="Rectangle: Rounded Corners 6">
            <a:extLst>
              <a:ext uri="{FF2B5EF4-FFF2-40B4-BE49-F238E27FC236}">
                <a16:creationId xmlns:a16="http://schemas.microsoft.com/office/drawing/2014/main" id="{568A16EF-35B6-618E-6B86-77C034FD05B3}"/>
              </a:ext>
            </a:extLst>
          </p:cNvPr>
          <p:cNvSpPr/>
          <p:nvPr/>
        </p:nvSpPr>
        <p:spPr>
          <a:xfrm>
            <a:off x="1389776" y="4365103"/>
            <a:ext cx="1586216" cy="1296144"/>
          </a:xfrm>
          <a:prstGeom prst="roundRect">
            <a:avLst>
              <a:gd name="adj" fmla="val 50000"/>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lnSpc>
                <a:spcPct val="95000"/>
              </a:lnSpc>
              <a:spcBef>
                <a:spcPts val="600"/>
              </a:spcBef>
            </a:pPr>
            <a:r>
              <a:rPr lang="en-US" dirty="0">
                <a:solidFill>
                  <a:schemeClr val="accent6">
                    <a:lumMod val="10000"/>
                  </a:schemeClr>
                </a:solidFill>
              </a:rPr>
              <a:t>meetings</a:t>
            </a:r>
            <a:endParaRPr lang="en-CH" dirty="0" err="1">
              <a:solidFill>
                <a:schemeClr val="accent6">
                  <a:lumMod val="10000"/>
                </a:schemeClr>
              </a:solidFill>
            </a:endParaRPr>
          </a:p>
        </p:txBody>
      </p:sp>
      <p:sp>
        <p:nvSpPr>
          <p:cNvPr id="9" name="Rectangle: Rounded Corners 8">
            <a:extLst>
              <a:ext uri="{FF2B5EF4-FFF2-40B4-BE49-F238E27FC236}">
                <a16:creationId xmlns:a16="http://schemas.microsoft.com/office/drawing/2014/main" id="{EFD68A8B-4CD8-59D7-B069-29DEB542E960}"/>
              </a:ext>
            </a:extLst>
          </p:cNvPr>
          <p:cNvSpPr/>
          <p:nvPr/>
        </p:nvSpPr>
        <p:spPr>
          <a:xfrm>
            <a:off x="2574707" y="2947442"/>
            <a:ext cx="2205528" cy="1296144"/>
          </a:xfrm>
          <a:prstGeom prst="roundRect">
            <a:avLst>
              <a:gd name="adj" fmla="val 50000"/>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lnSpc>
                <a:spcPct val="95000"/>
              </a:lnSpc>
              <a:spcBef>
                <a:spcPts val="600"/>
              </a:spcBef>
            </a:pPr>
            <a:r>
              <a:rPr lang="en-US" dirty="0">
                <a:solidFill>
                  <a:schemeClr val="bg1"/>
                </a:solidFill>
              </a:rPr>
              <a:t>Document reviews</a:t>
            </a:r>
            <a:endParaRPr lang="en-CH" dirty="0" err="1">
              <a:solidFill>
                <a:schemeClr val="bg1"/>
              </a:solidFill>
            </a:endParaRPr>
          </a:p>
        </p:txBody>
      </p:sp>
      <p:sp>
        <p:nvSpPr>
          <p:cNvPr id="11" name="Rectangle: Rounded Corners 10">
            <a:extLst>
              <a:ext uri="{FF2B5EF4-FFF2-40B4-BE49-F238E27FC236}">
                <a16:creationId xmlns:a16="http://schemas.microsoft.com/office/drawing/2014/main" id="{DD97FF89-2468-0479-087B-BF9338DC649E}"/>
              </a:ext>
            </a:extLst>
          </p:cNvPr>
          <p:cNvSpPr/>
          <p:nvPr/>
        </p:nvSpPr>
        <p:spPr>
          <a:xfrm>
            <a:off x="4027323" y="1393228"/>
            <a:ext cx="1505824" cy="1296144"/>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lnSpc>
                <a:spcPct val="95000"/>
              </a:lnSpc>
              <a:spcBef>
                <a:spcPts val="600"/>
              </a:spcBef>
            </a:pPr>
            <a:r>
              <a:rPr lang="en-US" dirty="0">
                <a:solidFill>
                  <a:schemeClr val="accent6">
                    <a:lumMod val="25000"/>
                  </a:schemeClr>
                </a:solidFill>
              </a:rPr>
              <a:t>planning</a:t>
            </a:r>
            <a:endParaRPr lang="en-CH" dirty="0" err="1">
              <a:solidFill>
                <a:schemeClr val="accent6">
                  <a:lumMod val="25000"/>
                </a:schemeClr>
              </a:solidFill>
            </a:endParaRPr>
          </a:p>
        </p:txBody>
      </p:sp>
      <p:sp>
        <p:nvSpPr>
          <p:cNvPr id="20" name="Rectangle: Rounded Corners 19">
            <a:extLst>
              <a:ext uri="{FF2B5EF4-FFF2-40B4-BE49-F238E27FC236}">
                <a16:creationId xmlns:a16="http://schemas.microsoft.com/office/drawing/2014/main" id="{669A3577-F481-BF53-5614-BCE38D4195A1}"/>
              </a:ext>
            </a:extLst>
          </p:cNvPr>
          <p:cNvSpPr/>
          <p:nvPr/>
        </p:nvSpPr>
        <p:spPr>
          <a:xfrm>
            <a:off x="2371108" y="1787851"/>
            <a:ext cx="1376311" cy="1296144"/>
          </a:xfrm>
          <a:prstGeom prst="roundRect">
            <a:avLst>
              <a:gd name="adj" fmla="val 5000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lnSpc>
                <a:spcPct val="95000"/>
              </a:lnSpc>
              <a:spcBef>
                <a:spcPts val="600"/>
              </a:spcBef>
            </a:pPr>
            <a:r>
              <a:rPr lang="en-US" dirty="0">
                <a:solidFill>
                  <a:schemeClr val="bg1">
                    <a:lumMod val="95000"/>
                  </a:schemeClr>
                </a:solidFill>
              </a:rPr>
              <a:t>@</a:t>
            </a:r>
            <a:br>
              <a:rPr lang="en-US" dirty="0">
                <a:solidFill>
                  <a:schemeClr val="bg1">
                    <a:lumMod val="95000"/>
                  </a:schemeClr>
                </a:solidFill>
              </a:rPr>
            </a:br>
            <a:r>
              <a:rPr lang="en-US" dirty="0">
                <a:solidFill>
                  <a:schemeClr val="bg1">
                    <a:lumMod val="95000"/>
                  </a:schemeClr>
                </a:solidFill>
              </a:rPr>
              <a:t>emails</a:t>
            </a:r>
            <a:endParaRPr lang="en-CH" dirty="0" err="1">
              <a:solidFill>
                <a:schemeClr val="bg1">
                  <a:lumMod val="95000"/>
                </a:schemeClr>
              </a:solidFill>
            </a:endParaRPr>
          </a:p>
        </p:txBody>
      </p:sp>
      <p:sp>
        <p:nvSpPr>
          <p:cNvPr id="43" name="Rectangle: Rounded Corners 42">
            <a:extLst>
              <a:ext uri="{FF2B5EF4-FFF2-40B4-BE49-F238E27FC236}">
                <a16:creationId xmlns:a16="http://schemas.microsoft.com/office/drawing/2014/main" id="{489E79B6-ED02-D7FE-85BF-33C0AAF04ED2}"/>
              </a:ext>
            </a:extLst>
          </p:cNvPr>
          <p:cNvSpPr/>
          <p:nvPr/>
        </p:nvSpPr>
        <p:spPr>
          <a:xfrm>
            <a:off x="4307227" y="2299370"/>
            <a:ext cx="1586216" cy="1296144"/>
          </a:xfrm>
          <a:prstGeom prst="roundRect">
            <a:avLst>
              <a:gd name="adj" fmla="val 50000"/>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lnSpc>
                <a:spcPct val="95000"/>
              </a:lnSpc>
              <a:spcBef>
                <a:spcPts val="600"/>
              </a:spcBef>
            </a:pPr>
            <a:r>
              <a:rPr lang="en-US" dirty="0">
                <a:solidFill>
                  <a:schemeClr val="accent6">
                    <a:lumMod val="10000"/>
                  </a:schemeClr>
                </a:solidFill>
              </a:rPr>
              <a:t>meetings</a:t>
            </a:r>
            <a:endParaRPr lang="en-CH" dirty="0" err="1">
              <a:solidFill>
                <a:schemeClr val="accent6">
                  <a:lumMod val="10000"/>
                </a:schemeClr>
              </a:solidFill>
            </a:endParaRPr>
          </a:p>
        </p:txBody>
      </p:sp>
      <p:sp>
        <p:nvSpPr>
          <p:cNvPr id="44" name="Rectangle: Rounded Corners 43">
            <a:extLst>
              <a:ext uri="{FF2B5EF4-FFF2-40B4-BE49-F238E27FC236}">
                <a16:creationId xmlns:a16="http://schemas.microsoft.com/office/drawing/2014/main" id="{8E4D21CB-2792-E886-F27F-5B2EE4298B18}"/>
              </a:ext>
            </a:extLst>
          </p:cNvPr>
          <p:cNvSpPr/>
          <p:nvPr/>
        </p:nvSpPr>
        <p:spPr>
          <a:xfrm>
            <a:off x="4121350" y="3520557"/>
            <a:ext cx="1376311" cy="1296144"/>
          </a:xfrm>
          <a:prstGeom prst="roundRect">
            <a:avLst>
              <a:gd name="adj" fmla="val 5000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lnSpc>
                <a:spcPct val="95000"/>
              </a:lnSpc>
              <a:spcBef>
                <a:spcPts val="600"/>
              </a:spcBef>
            </a:pPr>
            <a:r>
              <a:rPr lang="en-US" dirty="0">
                <a:solidFill>
                  <a:schemeClr val="bg1">
                    <a:lumMod val="95000"/>
                  </a:schemeClr>
                </a:solidFill>
              </a:rPr>
              <a:t>@</a:t>
            </a:r>
            <a:br>
              <a:rPr lang="en-US" dirty="0">
                <a:solidFill>
                  <a:schemeClr val="bg1">
                    <a:lumMod val="95000"/>
                  </a:schemeClr>
                </a:solidFill>
              </a:rPr>
            </a:br>
            <a:r>
              <a:rPr lang="en-US" dirty="0">
                <a:solidFill>
                  <a:schemeClr val="bg1">
                    <a:lumMod val="95000"/>
                  </a:schemeClr>
                </a:solidFill>
              </a:rPr>
              <a:t>emails</a:t>
            </a:r>
            <a:endParaRPr lang="en-CH" dirty="0" err="1">
              <a:solidFill>
                <a:schemeClr val="bg1">
                  <a:lumMod val="95000"/>
                </a:schemeClr>
              </a:solidFill>
            </a:endParaRPr>
          </a:p>
        </p:txBody>
      </p:sp>
      <p:sp>
        <p:nvSpPr>
          <p:cNvPr id="45" name="Rectangle: Rounded Corners 44">
            <a:extLst>
              <a:ext uri="{FF2B5EF4-FFF2-40B4-BE49-F238E27FC236}">
                <a16:creationId xmlns:a16="http://schemas.microsoft.com/office/drawing/2014/main" id="{705AD914-BAE2-F265-9029-E6D5B102434D}"/>
              </a:ext>
            </a:extLst>
          </p:cNvPr>
          <p:cNvSpPr/>
          <p:nvPr/>
        </p:nvSpPr>
        <p:spPr>
          <a:xfrm>
            <a:off x="2759624" y="3882072"/>
            <a:ext cx="1586216" cy="1296144"/>
          </a:xfrm>
          <a:prstGeom prst="roundRect">
            <a:avLst>
              <a:gd name="adj" fmla="val 50000"/>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lnSpc>
                <a:spcPct val="95000"/>
              </a:lnSpc>
              <a:spcBef>
                <a:spcPts val="600"/>
              </a:spcBef>
            </a:pPr>
            <a:r>
              <a:rPr lang="en-US" dirty="0">
                <a:solidFill>
                  <a:schemeClr val="accent6">
                    <a:lumMod val="10000"/>
                  </a:schemeClr>
                </a:solidFill>
              </a:rPr>
              <a:t>meetings</a:t>
            </a:r>
            <a:endParaRPr lang="en-CH" dirty="0" err="1">
              <a:solidFill>
                <a:schemeClr val="accent6">
                  <a:lumMod val="10000"/>
                </a:schemeClr>
              </a:solidFill>
            </a:endParaRPr>
          </a:p>
        </p:txBody>
      </p:sp>
      <p:sp>
        <p:nvSpPr>
          <p:cNvPr id="46" name="Rectangle: Rounded Corners 45">
            <a:extLst>
              <a:ext uri="{FF2B5EF4-FFF2-40B4-BE49-F238E27FC236}">
                <a16:creationId xmlns:a16="http://schemas.microsoft.com/office/drawing/2014/main" id="{2095FB80-EE6C-F2BA-3B8D-2F86F2FDD8EB}"/>
              </a:ext>
            </a:extLst>
          </p:cNvPr>
          <p:cNvSpPr/>
          <p:nvPr/>
        </p:nvSpPr>
        <p:spPr>
          <a:xfrm>
            <a:off x="2127844" y="2888202"/>
            <a:ext cx="1376311" cy="1296144"/>
          </a:xfrm>
          <a:prstGeom prst="roundRect">
            <a:avLst>
              <a:gd name="adj" fmla="val 5000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lnSpc>
                <a:spcPct val="95000"/>
              </a:lnSpc>
              <a:spcBef>
                <a:spcPts val="600"/>
              </a:spcBef>
            </a:pPr>
            <a:r>
              <a:rPr lang="en-US" dirty="0">
                <a:solidFill>
                  <a:schemeClr val="bg1">
                    <a:lumMod val="95000"/>
                  </a:schemeClr>
                </a:solidFill>
              </a:rPr>
              <a:t>@</a:t>
            </a:r>
            <a:br>
              <a:rPr lang="en-US" dirty="0">
                <a:solidFill>
                  <a:schemeClr val="bg1">
                    <a:lumMod val="95000"/>
                  </a:schemeClr>
                </a:solidFill>
              </a:rPr>
            </a:br>
            <a:r>
              <a:rPr lang="en-US" dirty="0">
                <a:solidFill>
                  <a:schemeClr val="bg1">
                    <a:lumMod val="95000"/>
                  </a:schemeClr>
                </a:solidFill>
              </a:rPr>
              <a:t>emails</a:t>
            </a:r>
            <a:endParaRPr lang="en-CH" dirty="0" err="1">
              <a:solidFill>
                <a:schemeClr val="bg1">
                  <a:lumMod val="95000"/>
                </a:schemeClr>
              </a:solidFill>
            </a:endParaRPr>
          </a:p>
        </p:txBody>
      </p:sp>
      <p:sp>
        <p:nvSpPr>
          <p:cNvPr id="47" name="Rectangle: Rounded Corners 46">
            <a:extLst>
              <a:ext uri="{FF2B5EF4-FFF2-40B4-BE49-F238E27FC236}">
                <a16:creationId xmlns:a16="http://schemas.microsoft.com/office/drawing/2014/main" id="{F526A8A2-B175-C917-8A41-20C698EF659F}"/>
              </a:ext>
            </a:extLst>
          </p:cNvPr>
          <p:cNvSpPr/>
          <p:nvPr/>
        </p:nvSpPr>
        <p:spPr>
          <a:xfrm>
            <a:off x="4575673" y="1442718"/>
            <a:ext cx="1376311" cy="1296144"/>
          </a:xfrm>
          <a:prstGeom prst="roundRect">
            <a:avLst>
              <a:gd name="adj" fmla="val 5000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lnSpc>
                <a:spcPct val="95000"/>
              </a:lnSpc>
              <a:spcBef>
                <a:spcPts val="600"/>
              </a:spcBef>
            </a:pPr>
            <a:r>
              <a:rPr lang="en-US" dirty="0">
                <a:solidFill>
                  <a:schemeClr val="bg1">
                    <a:lumMod val="95000"/>
                  </a:schemeClr>
                </a:solidFill>
              </a:rPr>
              <a:t>@</a:t>
            </a:r>
            <a:br>
              <a:rPr lang="en-US" dirty="0">
                <a:solidFill>
                  <a:schemeClr val="bg1">
                    <a:lumMod val="95000"/>
                  </a:schemeClr>
                </a:solidFill>
              </a:rPr>
            </a:br>
            <a:r>
              <a:rPr lang="en-US" dirty="0">
                <a:solidFill>
                  <a:schemeClr val="bg1">
                    <a:lumMod val="95000"/>
                  </a:schemeClr>
                </a:solidFill>
              </a:rPr>
              <a:t>emails</a:t>
            </a:r>
            <a:endParaRPr lang="en-CH" dirty="0" err="1">
              <a:solidFill>
                <a:schemeClr val="bg1">
                  <a:lumMod val="95000"/>
                </a:schemeClr>
              </a:solidFill>
            </a:endParaRPr>
          </a:p>
        </p:txBody>
      </p:sp>
      <p:sp>
        <p:nvSpPr>
          <p:cNvPr id="48" name="Rectangle: Rounded Corners 47">
            <a:extLst>
              <a:ext uri="{FF2B5EF4-FFF2-40B4-BE49-F238E27FC236}">
                <a16:creationId xmlns:a16="http://schemas.microsoft.com/office/drawing/2014/main" id="{953434E5-ACB4-810C-4A8D-B2EAEF4A1205}"/>
              </a:ext>
            </a:extLst>
          </p:cNvPr>
          <p:cNvSpPr/>
          <p:nvPr/>
        </p:nvSpPr>
        <p:spPr>
          <a:xfrm>
            <a:off x="5228342" y="3045455"/>
            <a:ext cx="1376311" cy="1296144"/>
          </a:xfrm>
          <a:prstGeom prst="roundRect">
            <a:avLst>
              <a:gd name="adj" fmla="val 5000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lnSpc>
                <a:spcPct val="95000"/>
              </a:lnSpc>
              <a:spcBef>
                <a:spcPts val="600"/>
              </a:spcBef>
            </a:pPr>
            <a:r>
              <a:rPr lang="en-US" dirty="0">
                <a:solidFill>
                  <a:schemeClr val="bg1">
                    <a:lumMod val="95000"/>
                  </a:schemeClr>
                </a:solidFill>
              </a:rPr>
              <a:t>@</a:t>
            </a:r>
            <a:br>
              <a:rPr lang="en-US" dirty="0">
                <a:solidFill>
                  <a:schemeClr val="bg1">
                    <a:lumMod val="95000"/>
                  </a:schemeClr>
                </a:solidFill>
              </a:rPr>
            </a:br>
            <a:r>
              <a:rPr lang="en-US" dirty="0">
                <a:solidFill>
                  <a:schemeClr val="bg1">
                    <a:lumMod val="95000"/>
                  </a:schemeClr>
                </a:solidFill>
              </a:rPr>
              <a:t>emails</a:t>
            </a:r>
            <a:endParaRPr lang="en-CH" dirty="0" err="1">
              <a:solidFill>
                <a:schemeClr val="bg1">
                  <a:lumMod val="95000"/>
                </a:schemeClr>
              </a:solidFill>
            </a:endParaRPr>
          </a:p>
        </p:txBody>
      </p:sp>
      <p:sp>
        <p:nvSpPr>
          <p:cNvPr id="49" name="Rectangle: Rounded Corners 48">
            <a:extLst>
              <a:ext uri="{FF2B5EF4-FFF2-40B4-BE49-F238E27FC236}">
                <a16:creationId xmlns:a16="http://schemas.microsoft.com/office/drawing/2014/main" id="{71CFF2EE-36ED-1AAC-CF10-3BB14FDDC1B9}"/>
              </a:ext>
            </a:extLst>
          </p:cNvPr>
          <p:cNvSpPr/>
          <p:nvPr/>
        </p:nvSpPr>
        <p:spPr>
          <a:xfrm>
            <a:off x="4842949" y="4377209"/>
            <a:ext cx="1586216" cy="1296144"/>
          </a:xfrm>
          <a:prstGeom prst="roundRect">
            <a:avLst>
              <a:gd name="adj" fmla="val 50000"/>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lnSpc>
                <a:spcPct val="95000"/>
              </a:lnSpc>
              <a:spcBef>
                <a:spcPts val="600"/>
              </a:spcBef>
            </a:pPr>
            <a:r>
              <a:rPr lang="en-US" dirty="0">
                <a:solidFill>
                  <a:schemeClr val="accent6">
                    <a:lumMod val="10000"/>
                  </a:schemeClr>
                </a:solidFill>
              </a:rPr>
              <a:t>meetings</a:t>
            </a:r>
            <a:endParaRPr lang="en-CH" dirty="0" err="1">
              <a:solidFill>
                <a:schemeClr val="accent6">
                  <a:lumMod val="10000"/>
                </a:schemeClr>
              </a:solidFill>
            </a:endParaRPr>
          </a:p>
        </p:txBody>
      </p:sp>
      <p:sp>
        <p:nvSpPr>
          <p:cNvPr id="50" name="Rectangle: Rounded Corners 49">
            <a:extLst>
              <a:ext uri="{FF2B5EF4-FFF2-40B4-BE49-F238E27FC236}">
                <a16:creationId xmlns:a16="http://schemas.microsoft.com/office/drawing/2014/main" id="{AD90F31A-ADFC-91D6-E05F-7DBE9D6BDFD8}"/>
              </a:ext>
            </a:extLst>
          </p:cNvPr>
          <p:cNvSpPr/>
          <p:nvPr/>
        </p:nvSpPr>
        <p:spPr>
          <a:xfrm>
            <a:off x="3433194" y="2650458"/>
            <a:ext cx="1376311" cy="1296144"/>
          </a:xfrm>
          <a:prstGeom prst="roundRect">
            <a:avLst>
              <a:gd name="adj" fmla="val 5000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lnSpc>
                <a:spcPct val="95000"/>
              </a:lnSpc>
              <a:spcBef>
                <a:spcPts val="600"/>
              </a:spcBef>
            </a:pPr>
            <a:r>
              <a:rPr lang="en-US" dirty="0">
                <a:solidFill>
                  <a:schemeClr val="bg1">
                    <a:lumMod val="95000"/>
                  </a:schemeClr>
                </a:solidFill>
              </a:rPr>
              <a:t>@</a:t>
            </a:r>
            <a:br>
              <a:rPr lang="en-US" dirty="0">
                <a:solidFill>
                  <a:schemeClr val="bg1">
                    <a:lumMod val="95000"/>
                  </a:schemeClr>
                </a:solidFill>
              </a:rPr>
            </a:br>
            <a:r>
              <a:rPr lang="en-US" dirty="0">
                <a:solidFill>
                  <a:schemeClr val="bg1">
                    <a:lumMod val="95000"/>
                  </a:schemeClr>
                </a:solidFill>
              </a:rPr>
              <a:t>emails</a:t>
            </a:r>
            <a:endParaRPr lang="en-CH" dirty="0" err="1">
              <a:solidFill>
                <a:schemeClr val="bg1">
                  <a:lumMod val="95000"/>
                </a:schemeClr>
              </a:solidFill>
            </a:endParaRPr>
          </a:p>
        </p:txBody>
      </p:sp>
      <p:sp>
        <p:nvSpPr>
          <p:cNvPr id="52" name="Rectangle: Rounded Corners 51">
            <a:extLst>
              <a:ext uri="{FF2B5EF4-FFF2-40B4-BE49-F238E27FC236}">
                <a16:creationId xmlns:a16="http://schemas.microsoft.com/office/drawing/2014/main" id="{A2284A6C-C4FB-F37A-3762-EC981F1F5334}"/>
              </a:ext>
            </a:extLst>
          </p:cNvPr>
          <p:cNvSpPr/>
          <p:nvPr/>
        </p:nvSpPr>
        <p:spPr>
          <a:xfrm>
            <a:off x="1316114" y="1826765"/>
            <a:ext cx="1586216" cy="1296144"/>
          </a:xfrm>
          <a:prstGeom prst="roundRect">
            <a:avLst>
              <a:gd name="adj" fmla="val 50000"/>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lnSpc>
                <a:spcPct val="95000"/>
              </a:lnSpc>
              <a:spcBef>
                <a:spcPts val="600"/>
              </a:spcBef>
            </a:pPr>
            <a:r>
              <a:rPr lang="en-US" dirty="0">
                <a:solidFill>
                  <a:schemeClr val="accent6">
                    <a:lumMod val="10000"/>
                  </a:schemeClr>
                </a:solidFill>
              </a:rPr>
              <a:t>meetings</a:t>
            </a:r>
            <a:endParaRPr lang="en-CH" dirty="0" err="1">
              <a:solidFill>
                <a:schemeClr val="accent6">
                  <a:lumMod val="10000"/>
                </a:schemeClr>
              </a:solidFill>
            </a:endParaRPr>
          </a:p>
        </p:txBody>
      </p:sp>
      <p:sp>
        <p:nvSpPr>
          <p:cNvPr id="53" name="Rectangle: Rounded Corners 52">
            <a:extLst>
              <a:ext uri="{FF2B5EF4-FFF2-40B4-BE49-F238E27FC236}">
                <a16:creationId xmlns:a16="http://schemas.microsoft.com/office/drawing/2014/main" id="{AE019B50-352A-54CE-4785-38110859A635}"/>
              </a:ext>
            </a:extLst>
          </p:cNvPr>
          <p:cNvSpPr/>
          <p:nvPr/>
        </p:nvSpPr>
        <p:spPr>
          <a:xfrm>
            <a:off x="2345041" y="4189636"/>
            <a:ext cx="1376311" cy="1296144"/>
          </a:xfrm>
          <a:prstGeom prst="roundRect">
            <a:avLst>
              <a:gd name="adj" fmla="val 5000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lnSpc>
                <a:spcPct val="95000"/>
              </a:lnSpc>
              <a:spcBef>
                <a:spcPts val="600"/>
              </a:spcBef>
            </a:pPr>
            <a:r>
              <a:rPr lang="en-US" dirty="0">
                <a:solidFill>
                  <a:schemeClr val="bg1">
                    <a:lumMod val="95000"/>
                  </a:schemeClr>
                </a:solidFill>
              </a:rPr>
              <a:t>@</a:t>
            </a:r>
            <a:br>
              <a:rPr lang="en-US" dirty="0">
                <a:solidFill>
                  <a:schemeClr val="bg1">
                    <a:lumMod val="95000"/>
                  </a:schemeClr>
                </a:solidFill>
              </a:rPr>
            </a:br>
            <a:r>
              <a:rPr lang="en-US" dirty="0">
                <a:solidFill>
                  <a:schemeClr val="bg1">
                    <a:lumMod val="95000"/>
                  </a:schemeClr>
                </a:solidFill>
              </a:rPr>
              <a:t>emails</a:t>
            </a:r>
            <a:endParaRPr lang="en-CH" dirty="0" err="1">
              <a:solidFill>
                <a:schemeClr val="bg1">
                  <a:lumMod val="95000"/>
                </a:schemeClr>
              </a:solidFill>
            </a:endParaRPr>
          </a:p>
        </p:txBody>
      </p:sp>
      <p:sp>
        <p:nvSpPr>
          <p:cNvPr id="54" name="Rectangle: Rounded Corners 53">
            <a:extLst>
              <a:ext uri="{FF2B5EF4-FFF2-40B4-BE49-F238E27FC236}">
                <a16:creationId xmlns:a16="http://schemas.microsoft.com/office/drawing/2014/main" id="{590D4BE0-1ED3-9F14-2145-2309B99C485F}"/>
              </a:ext>
            </a:extLst>
          </p:cNvPr>
          <p:cNvSpPr/>
          <p:nvPr/>
        </p:nvSpPr>
        <p:spPr>
          <a:xfrm>
            <a:off x="2280244" y="3040602"/>
            <a:ext cx="1376311" cy="1296144"/>
          </a:xfrm>
          <a:prstGeom prst="roundRect">
            <a:avLst>
              <a:gd name="adj" fmla="val 5000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lnSpc>
                <a:spcPct val="95000"/>
              </a:lnSpc>
              <a:spcBef>
                <a:spcPts val="600"/>
              </a:spcBef>
            </a:pPr>
            <a:r>
              <a:rPr lang="en-US" dirty="0">
                <a:solidFill>
                  <a:schemeClr val="bg1">
                    <a:lumMod val="95000"/>
                  </a:schemeClr>
                </a:solidFill>
              </a:rPr>
              <a:t>@</a:t>
            </a:r>
            <a:br>
              <a:rPr lang="en-US" dirty="0">
                <a:solidFill>
                  <a:schemeClr val="bg1">
                    <a:lumMod val="95000"/>
                  </a:schemeClr>
                </a:solidFill>
              </a:rPr>
            </a:br>
            <a:r>
              <a:rPr lang="en-US" dirty="0">
                <a:solidFill>
                  <a:schemeClr val="bg1">
                    <a:lumMod val="95000"/>
                  </a:schemeClr>
                </a:solidFill>
              </a:rPr>
              <a:t>emails</a:t>
            </a:r>
            <a:endParaRPr lang="en-CH" dirty="0" err="1">
              <a:solidFill>
                <a:schemeClr val="bg1">
                  <a:lumMod val="95000"/>
                </a:schemeClr>
              </a:solidFill>
            </a:endParaRPr>
          </a:p>
        </p:txBody>
      </p:sp>
      <p:sp>
        <p:nvSpPr>
          <p:cNvPr id="55" name="Rectangle: Rounded Corners 54">
            <a:extLst>
              <a:ext uri="{FF2B5EF4-FFF2-40B4-BE49-F238E27FC236}">
                <a16:creationId xmlns:a16="http://schemas.microsoft.com/office/drawing/2014/main" id="{0E6CCEA1-1F7E-EA84-EF18-D8CC0F62E060}"/>
              </a:ext>
            </a:extLst>
          </p:cNvPr>
          <p:cNvSpPr/>
          <p:nvPr/>
        </p:nvSpPr>
        <p:spPr>
          <a:xfrm>
            <a:off x="3530305" y="3892498"/>
            <a:ext cx="1376311" cy="1296144"/>
          </a:xfrm>
          <a:prstGeom prst="roundRect">
            <a:avLst>
              <a:gd name="adj" fmla="val 5000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lnSpc>
                <a:spcPct val="95000"/>
              </a:lnSpc>
              <a:spcBef>
                <a:spcPts val="600"/>
              </a:spcBef>
            </a:pPr>
            <a:r>
              <a:rPr lang="en-US" dirty="0">
                <a:solidFill>
                  <a:schemeClr val="bg1">
                    <a:lumMod val="95000"/>
                  </a:schemeClr>
                </a:solidFill>
              </a:rPr>
              <a:t>@</a:t>
            </a:r>
            <a:br>
              <a:rPr lang="en-US" dirty="0">
                <a:solidFill>
                  <a:schemeClr val="bg1">
                    <a:lumMod val="95000"/>
                  </a:schemeClr>
                </a:solidFill>
              </a:rPr>
            </a:br>
            <a:r>
              <a:rPr lang="en-US" dirty="0">
                <a:solidFill>
                  <a:schemeClr val="bg1">
                    <a:lumMod val="95000"/>
                  </a:schemeClr>
                </a:solidFill>
              </a:rPr>
              <a:t>emails</a:t>
            </a:r>
            <a:endParaRPr lang="en-CH" dirty="0" err="1">
              <a:solidFill>
                <a:schemeClr val="bg1">
                  <a:lumMod val="95000"/>
                </a:schemeClr>
              </a:solidFill>
            </a:endParaRPr>
          </a:p>
        </p:txBody>
      </p:sp>
      <p:sp>
        <p:nvSpPr>
          <p:cNvPr id="56" name="Rectangle: Rounded Corners 55">
            <a:extLst>
              <a:ext uri="{FF2B5EF4-FFF2-40B4-BE49-F238E27FC236}">
                <a16:creationId xmlns:a16="http://schemas.microsoft.com/office/drawing/2014/main" id="{AFB7D4E7-8CB7-6588-8205-2D199CB30549}"/>
              </a:ext>
            </a:extLst>
          </p:cNvPr>
          <p:cNvSpPr/>
          <p:nvPr/>
        </p:nvSpPr>
        <p:spPr>
          <a:xfrm>
            <a:off x="3120530" y="1943069"/>
            <a:ext cx="1376311" cy="1296144"/>
          </a:xfrm>
          <a:prstGeom prst="roundRect">
            <a:avLst>
              <a:gd name="adj" fmla="val 5000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lnSpc>
                <a:spcPct val="95000"/>
              </a:lnSpc>
              <a:spcBef>
                <a:spcPts val="600"/>
              </a:spcBef>
            </a:pPr>
            <a:r>
              <a:rPr lang="en-US" dirty="0">
                <a:solidFill>
                  <a:schemeClr val="bg1">
                    <a:lumMod val="95000"/>
                  </a:schemeClr>
                </a:solidFill>
              </a:rPr>
              <a:t>@</a:t>
            </a:r>
            <a:br>
              <a:rPr lang="en-US" dirty="0">
                <a:solidFill>
                  <a:schemeClr val="bg1">
                    <a:lumMod val="95000"/>
                  </a:schemeClr>
                </a:solidFill>
              </a:rPr>
            </a:br>
            <a:r>
              <a:rPr lang="en-US" dirty="0">
                <a:solidFill>
                  <a:schemeClr val="bg1">
                    <a:lumMod val="95000"/>
                  </a:schemeClr>
                </a:solidFill>
              </a:rPr>
              <a:t>emails</a:t>
            </a:r>
            <a:endParaRPr lang="en-CH" dirty="0" err="1">
              <a:solidFill>
                <a:schemeClr val="bg1">
                  <a:lumMod val="95000"/>
                </a:schemeClr>
              </a:solidFill>
            </a:endParaRPr>
          </a:p>
        </p:txBody>
      </p:sp>
      <p:sp>
        <p:nvSpPr>
          <p:cNvPr id="57" name="Rectangle: Rounded Corners 56">
            <a:extLst>
              <a:ext uri="{FF2B5EF4-FFF2-40B4-BE49-F238E27FC236}">
                <a16:creationId xmlns:a16="http://schemas.microsoft.com/office/drawing/2014/main" id="{DB352F8D-C21C-3237-ADC4-2C40C9B0C9AA}"/>
              </a:ext>
            </a:extLst>
          </p:cNvPr>
          <p:cNvSpPr/>
          <p:nvPr/>
        </p:nvSpPr>
        <p:spPr>
          <a:xfrm>
            <a:off x="1464315" y="3139584"/>
            <a:ext cx="1376311" cy="1296144"/>
          </a:xfrm>
          <a:prstGeom prst="roundRect">
            <a:avLst>
              <a:gd name="adj" fmla="val 5000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lnSpc>
                <a:spcPct val="95000"/>
              </a:lnSpc>
              <a:spcBef>
                <a:spcPts val="600"/>
              </a:spcBef>
            </a:pPr>
            <a:r>
              <a:rPr lang="en-US" dirty="0">
                <a:solidFill>
                  <a:schemeClr val="bg1">
                    <a:lumMod val="95000"/>
                  </a:schemeClr>
                </a:solidFill>
              </a:rPr>
              <a:t>@</a:t>
            </a:r>
            <a:br>
              <a:rPr lang="en-US" dirty="0">
                <a:solidFill>
                  <a:schemeClr val="bg1">
                    <a:lumMod val="95000"/>
                  </a:schemeClr>
                </a:solidFill>
              </a:rPr>
            </a:br>
            <a:r>
              <a:rPr lang="en-US" dirty="0">
                <a:solidFill>
                  <a:schemeClr val="bg1">
                    <a:lumMod val="95000"/>
                  </a:schemeClr>
                </a:solidFill>
              </a:rPr>
              <a:t>emails</a:t>
            </a:r>
            <a:endParaRPr lang="en-CH" dirty="0" err="1">
              <a:solidFill>
                <a:schemeClr val="bg1">
                  <a:lumMod val="95000"/>
                </a:schemeClr>
              </a:solidFill>
            </a:endParaRPr>
          </a:p>
        </p:txBody>
      </p:sp>
      <p:sp>
        <p:nvSpPr>
          <p:cNvPr id="58" name="Rectangle: Rounded Corners 57">
            <a:extLst>
              <a:ext uri="{FF2B5EF4-FFF2-40B4-BE49-F238E27FC236}">
                <a16:creationId xmlns:a16="http://schemas.microsoft.com/office/drawing/2014/main" id="{7C93CEF7-3980-15A3-E817-3070B25C79C9}"/>
              </a:ext>
            </a:extLst>
          </p:cNvPr>
          <p:cNvSpPr/>
          <p:nvPr/>
        </p:nvSpPr>
        <p:spPr>
          <a:xfrm>
            <a:off x="1637041" y="2064509"/>
            <a:ext cx="1376311" cy="1296144"/>
          </a:xfrm>
          <a:prstGeom prst="roundRect">
            <a:avLst>
              <a:gd name="adj" fmla="val 5000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lnSpc>
                <a:spcPct val="95000"/>
              </a:lnSpc>
              <a:spcBef>
                <a:spcPts val="600"/>
              </a:spcBef>
            </a:pPr>
            <a:r>
              <a:rPr lang="en-US" dirty="0">
                <a:solidFill>
                  <a:schemeClr val="bg1">
                    <a:lumMod val="95000"/>
                  </a:schemeClr>
                </a:solidFill>
              </a:rPr>
              <a:t>@</a:t>
            </a:r>
            <a:br>
              <a:rPr lang="en-US" dirty="0">
                <a:solidFill>
                  <a:schemeClr val="bg1">
                    <a:lumMod val="95000"/>
                  </a:schemeClr>
                </a:solidFill>
              </a:rPr>
            </a:br>
            <a:r>
              <a:rPr lang="en-US" dirty="0">
                <a:solidFill>
                  <a:schemeClr val="bg1">
                    <a:lumMod val="95000"/>
                  </a:schemeClr>
                </a:solidFill>
              </a:rPr>
              <a:t>emails</a:t>
            </a:r>
            <a:endParaRPr lang="en-CH" dirty="0" err="1">
              <a:solidFill>
                <a:schemeClr val="bg1">
                  <a:lumMod val="95000"/>
                </a:schemeClr>
              </a:solidFill>
            </a:endParaRPr>
          </a:p>
        </p:txBody>
      </p:sp>
      <p:sp>
        <p:nvSpPr>
          <p:cNvPr id="59" name="Rectangle: Rounded Corners 58">
            <a:extLst>
              <a:ext uri="{FF2B5EF4-FFF2-40B4-BE49-F238E27FC236}">
                <a16:creationId xmlns:a16="http://schemas.microsoft.com/office/drawing/2014/main" id="{F3B2D994-44E1-2801-E67C-871A3F5A8C6B}"/>
              </a:ext>
            </a:extLst>
          </p:cNvPr>
          <p:cNvSpPr/>
          <p:nvPr/>
        </p:nvSpPr>
        <p:spPr>
          <a:xfrm>
            <a:off x="1789441" y="2216909"/>
            <a:ext cx="1376311" cy="1296144"/>
          </a:xfrm>
          <a:prstGeom prst="roundRect">
            <a:avLst>
              <a:gd name="adj" fmla="val 5000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lnSpc>
                <a:spcPct val="95000"/>
              </a:lnSpc>
              <a:spcBef>
                <a:spcPts val="600"/>
              </a:spcBef>
            </a:pPr>
            <a:r>
              <a:rPr lang="en-US" dirty="0">
                <a:solidFill>
                  <a:schemeClr val="bg1">
                    <a:lumMod val="95000"/>
                  </a:schemeClr>
                </a:solidFill>
              </a:rPr>
              <a:t>@</a:t>
            </a:r>
            <a:br>
              <a:rPr lang="en-US" dirty="0">
                <a:solidFill>
                  <a:schemeClr val="bg1">
                    <a:lumMod val="95000"/>
                  </a:schemeClr>
                </a:solidFill>
              </a:rPr>
            </a:br>
            <a:r>
              <a:rPr lang="en-US" dirty="0">
                <a:solidFill>
                  <a:schemeClr val="bg1">
                    <a:lumMod val="95000"/>
                  </a:schemeClr>
                </a:solidFill>
              </a:rPr>
              <a:t>emails</a:t>
            </a:r>
            <a:endParaRPr lang="en-CH" dirty="0" err="1">
              <a:solidFill>
                <a:schemeClr val="bg1">
                  <a:lumMod val="95000"/>
                </a:schemeClr>
              </a:solidFill>
            </a:endParaRPr>
          </a:p>
        </p:txBody>
      </p:sp>
      <p:sp>
        <p:nvSpPr>
          <p:cNvPr id="60" name="Rectangle: Rounded Corners 59">
            <a:extLst>
              <a:ext uri="{FF2B5EF4-FFF2-40B4-BE49-F238E27FC236}">
                <a16:creationId xmlns:a16="http://schemas.microsoft.com/office/drawing/2014/main" id="{43E3B122-C465-26D9-0197-85EF7C460B66}"/>
              </a:ext>
            </a:extLst>
          </p:cNvPr>
          <p:cNvSpPr/>
          <p:nvPr/>
        </p:nvSpPr>
        <p:spPr>
          <a:xfrm>
            <a:off x="5692446" y="2024341"/>
            <a:ext cx="1376311" cy="1296144"/>
          </a:xfrm>
          <a:prstGeom prst="roundRect">
            <a:avLst>
              <a:gd name="adj" fmla="val 5000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lnSpc>
                <a:spcPct val="95000"/>
              </a:lnSpc>
              <a:spcBef>
                <a:spcPts val="600"/>
              </a:spcBef>
            </a:pPr>
            <a:r>
              <a:rPr lang="en-US" dirty="0">
                <a:solidFill>
                  <a:schemeClr val="bg1">
                    <a:lumMod val="95000"/>
                  </a:schemeClr>
                </a:solidFill>
              </a:rPr>
              <a:t>@</a:t>
            </a:r>
            <a:br>
              <a:rPr lang="en-US" dirty="0">
                <a:solidFill>
                  <a:schemeClr val="bg1">
                    <a:lumMod val="95000"/>
                  </a:schemeClr>
                </a:solidFill>
              </a:rPr>
            </a:br>
            <a:r>
              <a:rPr lang="en-US" dirty="0">
                <a:solidFill>
                  <a:schemeClr val="bg1">
                    <a:lumMod val="95000"/>
                  </a:schemeClr>
                </a:solidFill>
              </a:rPr>
              <a:t>emails</a:t>
            </a:r>
            <a:endParaRPr lang="en-CH" dirty="0" err="1">
              <a:solidFill>
                <a:schemeClr val="bg1">
                  <a:lumMod val="95000"/>
                </a:schemeClr>
              </a:solidFill>
            </a:endParaRPr>
          </a:p>
        </p:txBody>
      </p:sp>
      <p:sp>
        <p:nvSpPr>
          <p:cNvPr id="61" name="Rectangle: Rounded Corners 60">
            <a:extLst>
              <a:ext uri="{FF2B5EF4-FFF2-40B4-BE49-F238E27FC236}">
                <a16:creationId xmlns:a16="http://schemas.microsoft.com/office/drawing/2014/main" id="{5CBE9963-3C07-9353-A645-2E6F8BD74805}"/>
              </a:ext>
            </a:extLst>
          </p:cNvPr>
          <p:cNvSpPr/>
          <p:nvPr/>
        </p:nvSpPr>
        <p:spPr>
          <a:xfrm>
            <a:off x="6183819" y="1294997"/>
            <a:ext cx="1376311" cy="1296144"/>
          </a:xfrm>
          <a:prstGeom prst="roundRect">
            <a:avLst>
              <a:gd name="adj" fmla="val 5000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lnSpc>
                <a:spcPct val="95000"/>
              </a:lnSpc>
              <a:spcBef>
                <a:spcPts val="600"/>
              </a:spcBef>
            </a:pPr>
            <a:r>
              <a:rPr lang="en-US" dirty="0">
                <a:solidFill>
                  <a:schemeClr val="bg1">
                    <a:lumMod val="95000"/>
                  </a:schemeClr>
                </a:solidFill>
              </a:rPr>
              <a:t>@</a:t>
            </a:r>
            <a:br>
              <a:rPr lang="en-US" dirty="0">
                <a:solidFill>
                  <a:schemeClr val="bg1">
                    <a:lumMod val="95000"/>
                  </a:schemeClr>
                </a:solidFill>
              </a:rPr>
            </a:br>
            <a:r>
              <a:rPr lang="en-US" dirty="0">
                <a:solidFill>
                  <a:schemeClr val="bg1">
                    <a:lumMod val="95000"/>
                  </a:schemeClr>
                </a:solidFill>
              </a:rPr>
              <a:t>emails</a:t>
            </a:r>
            <a:endParaRPr lang="en-CH" dirty="0" err="1">
              <a:solidFill>
                <a:schemeClr val="bg1">
                  <a:lumMod val="95000"/>
                </a:schemeClr>
              </a:solidFill>
            </a:endParaRPr>
          </a:p>
        </p:txBody>
      </p:sp>
      <p:sp>
        <p:nvSpPr>
          <p:cNvPr id="62" name="Rectangle: Rounded Corners 61">
            <a:extLst>
              <a:ext uri="{FF2B5EF4-FFF2-40B4-BE49-F238E27FC236}">
                <a16:creationId xmlns:a16="http://schemas.microsoft.com/office/drawing/2014/main" id="{8BE66330-FF63-D6B1-0982-B6B1BA9C6728}"/>
              </a:ext>
            </a:extLst>
          </p:cNvPr>
          <p:cNvSpPr/>
          <p:nvPr/>
        </p:nvSpPr>
        <p:spPr>
          <a:xfrm>
            <a:off x="5507177" y="3968556"/>
            <a:ext cx="1376311" cy="1296144"/>
          </a:xfrm>
          <a:prstGeom prst="roundRect">
            <a:avLst>
              <a:gd name="adj" fmla="val 5000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lnSpc>
                <a:spcPct val="95000"/>
              </a:lnSpc>
              <a:spcBef>
                <a:spcPts val="600"/>
              </a:spcBef>
            </a:pPr>
            <a:r>
              <a:rPr lang="en-US" dirty="0">
                <a:solidFill>
                  <a:schemeClr val="bg1">
                    <a:lumMod val="95000"/>
                  </a:schemeClr>
                </a:solidFill>
              </a:rPr>
              <a:t>@</a:t>
            </a:r>
            <a:br>
              <a:rPr lang="en-US" dirty="0">
                <a:solidFill>
                  <a:schemeClr val="bg1">
                    <a:lumMod val="95000"/>
                  </a:schemeClr>
                </a:solidFill>
              </a:rPr>
            </a:br>
            <a:r>
              <a:rPr lang="en-US" dirty="0">
                <a:solidFill>
                  <a:schemeClr val="bg1">
                    <a:lumMod val="95000"/>
                  </a:schemeClr>
                </a:solidFill>
              </a:rPr>
              <a:t>emails</a:t>
            </a:r>
            <a:endParaRPr lang="en-CH" dirty="0" err="1">
              <a:solidFill>
                <a:schemeClr val="bg1">
                  <a:lumMod val="95000"/>
                </a:schemeClr>
              </a:solidFill>
            </a:endParaRPr>
          </a:p>
        </p:txBody>
      </p:sp>
      <p:sp>
        <p:nvSpPr>
          <p:cNvPr id="63" name="Rectangle: Rounded Corners 62">
            <a:extLst>
              <a:ext uri="{FF2B5EF4-FFF2-40B4-BE49-F238E27FC236}">
                <a16:creationId xmlns:a16="http://schemas.microsoft.com/office/drawing/2014/main" id="{7600B7F2-5121-9A3D-08B8-EADD0D96EB0C}"/>
              </a:ext>
            </a:extLst>
          </p:cNvPr>
          <p:cNvSpPr/>
          <p:nvPr/>
        </p:nvSpPr>
        <p:spPr>
          <a:xfrm>
            <a:off x="4275665" y="4827128"/>
            <a:ext cx="1376311" cy="1296144"/>
          </a:xfrm>
          <a:prstGeom prst="roundRect">
            <a:avLst>
              <a:gd name="adj" fmla="val 5000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lnSpc>
                <a:spcPct val="95000"/>
              </a:lnSpc>
              <a:spcBef>
                <a:spcPts val="600"/>
              </a:spcBef>
            </a:pPr>
            <a:r>
              <a:rPr lang="en-US" dirty="0">
                <a:solidFill>
                  <a:schemeClr val="bg1">
                    <a:lumMod val="95000"/>
                  </a:schemeClr>
                </a:solidFill>
              </a:rPr>
              <a:t>@</a:t>
            </a:r>
            <a:br>
              <a:rPr lang="en-US" dirty="0">
                <a:solidFill>
                  <a:schemeClr val="bg1">
                    <a:lumMod val="95000"/>
                  </a:schemeClr>
                </a:solidFill>
              </a:rPr>
            </a:br>
            <a:r>
              <a:rPr lang="en-US" dirty="0">
                <a:solidFill>
                  <a:schemeClr val="bg1">
                    <a:lumMod val="95000"/>
                  </a:schemeClr>
                </a:solidFill>
              </a:rPr>
              <a:t>emails</a:t>
            </a:r>
            <a:endParaRPr lang="en-CH" dirty="0" err="1">
              <a:solidFill>
                <a:schemeClr val="bg1">
                  <a:lumMod val="95000"/>
                </a:schemeClr>
              </a:solidFill>
            </a:endParaRPr>
          </a:p>
        </p:txBody>
      </p:sp>
      <p:sp>
        <p:nvSpPr>
          <p:cNvPr id="64" name="Rectangle: Rounded Corners 63">
            <a:extLst>
              <a:ext uri="{FF2B5EF4-FFF2-40B4-BE49-F238E27FC236}">
                <a16:creationId xmlns:a16="http://schemas.microsoft.com/office/drawing/2014/main" id="{08BC3B5F-9F39-038D-7E99-60E14CA28BAB}"/>
              </a:ext>
            </a:extLst>
          </p:cNvPr>
          <p:cNvSpPr/>
          <p:nvPr/>
        </p:nvSpPr>
        <p:spPr>
          <a:xfrm>
            <a:off x="3208579" y="4837708"/>
            <a:ext cx="1376311" cy="1296144"/>
          </a:xfrm>
          <a:prstGeom prst="roundRect">
            <a:avLst>
              <a:gd name="adj" fmla="val 5000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lnSpc>
                <a:spcPct val="95000"/>
              </a:lnSpc>
              <a:spcBef>
                <a:spcPts val="600"/>
              </a:spcBef>
            </a:pPr>
            <a:r>
              <a:rPr lang="en-US" dirty="0">
                <a:solidFill>
                  <a:schemeClr val="bg1">
                    <a:lumMod val="95000"/>
                  </a:schemeClr>
                </a:solidFill>
              </a:rPr>
              <a:t>@</a:t>
            </a:r>
            <a:br>
              <a:rPr lang="en-US" dirty="0">
                <a:solidFill>
                  <a:schemeClr val="bg1">
                    <a:lumMod val="95000"/>
                  </a:schemeClr>
                </a:solidFill>
              </a:rPr>
            </a:br>
            <a:r>
              <a:rPr lang="en-US" dirty="0">
                <a:solidFill>
                  <a:schemeClr val="bg1">
                    <a:lumMod val="95000"/>
                  </a:schemeClr>
                </a:solidFill>
              </a:rPr>
              <a:t>emails</a:t>
            </a:r>
            <a:endParaRPr lang="en-CH" dirty="0" err="1">
              <a:solidFill>
                <a:schemeClr val="bg1">
                  <a:lumMod val="95000"/>
                </a:schemeClr>
              </a:solidFill>
            </a:endParaRPr>
          </a:p>
        </p:txBody>
      </p:sp>
      <p:sp>
        <p:nvSpPr>
          <p:cNvPr id="65" name="Rectangle: Rounded Corners 64">
            <a:extLst>
              <a:ext uri="{FF2B5EF4-FFF2-40B4-BE49-F238E27FC236}">
                <a16:creationId xmlns:a16="http://schemas.microsoft.com/office/drawing/2014/main" id="{CF225B70-9C60-14B7-E504-DD2990974B2C}"/>
              </a:ext>
            </a:extLst>
          </p:cNvPr>
          <p:cNvSpPr/>
          <p:nvPr/>
        </p:nvSpPr>
        <p:spPr>
          <a:xfrm>
            <a:off x="2224356" y="4578608"/>
            <a:ext cx="1376311" cy="1296144"/>
          </a:xfrm>
          <a:prstGeom prst="roundRect">
            <a:avLst>
              <a:gd name="adj" fmla="val 5000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lnSpc>
                <a:spcPct val="95000"/>
              </a:lnSpc>
              <a:spcBef>
                <a:spcPts val="600"/>
              </a:spcBef>
            </a:pPr>
            <a:r>
              <a:rPr lang="en-US" dirty="0">
                <a:solidFill>
                  <a:schemeClr val="bg1">
                    <a:lumMod val="95000"/>
                  </a:schemeClr>
                </a:solidFill>
              </a:rPr>
              <a:t>@</a:t>
            </a:r>
            <a:br>
              <a:rPr lang="en-US" dirty="0">
                <a:solidFill>
                  <a:schemeClr val="bg1">
                    <a:lumMod val="95000"/>
                  </a:schemeClr>
                </a:solidFill>
              </a:rPr>
            </a:br>
            <a:r>
              <a:rPr lang="en-US" dirty="0">
                <a:solidFill>
                  <a:schemeClr val="bg1">
                    <a:lumMod val="95000"/>
                  </a:schemeClr>
                </a:solidFill>
              </a:rPr>
              <a:t>emails</a:t>
            </a:r>
            <a:endParaRPr lang="en-CH" dirty="0" err="1">
              <a:solidFill>
                <a:schemeClr val="bg1">
                  <a:lumMod val="95000"/>
                </a:schemeClr>
              </a:solidFill>
            </a:endParaRPr>
          </a:p>
        </p:txBody>
      </p:sp>
      <p:sp>
        <p:nvSpPr>
          <p:cNvPr id="66" name="Rectangle: Rounded Corners 65">
            <a:extLst>
              <a:ext uri="{FF2B5EF4-FFF2-40B4-BE49-F238E27FC236}">
                <a16:creationId xmlns:a16="http://schemas.microsoft.com/office/drawing/2014/main" id="{D132DA39-93C0-DD65-A9DC-B6A23FAC1E73}"/>
              </a:ext>
            </a:extLst>
          </p:cNvPr>
          <p:cNvSpPr/>
          <p:nvPr/>
        </p:nvSpPr>
        <p:spPr>
          <a:xfrm>
            <a:off x="383517" y="3819481"/>
            <a:ext cx="1376311" cy="1296144"/>
          </a:xfrm>
          <a:prstGeom prst="roundRect">
            <a:avLst>
              <a:gd name="adj" fmla="val 5000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lnSpc>
                <a:spcPct val="95000"/>
              </a:lnSpc>
              <a:spcBef>
                <a:spcPts val="600"/>
              </a:spcBef>
            </a:pPr>
            <a:r>
              <a:rPr lang="en-US" dirty="0">
                <a:solidFill>
                  <a:schemeClr val="bg1">
                    <a:lumMod val="95000"/>
                  </a:schemeClr>
                </a:solidFill>
              </a:rPr>
              <a:t>@</a:t>
            </a:r>
            <a:br>
              <a:rPr lang="en-US" dirty="0">
                <a:solidFill>
                  <a:schemeClr val="bg1">
                    <a:lumMod val="95000"/>
                  </a:schemeClr>
                </a:solidFill>
              </a:rPr>
            </a:br>
            <a:r>
              <a:rPr lang="en-US" dirty="0">
                <a:solidFill>
                  <a:schemeClr val="bg1">
                    <a:lumMod val="95000"/>
                  </a:schemeClr>
                </a:solidFill>
              </a:rPr>
              <a:t>emails</a:t>
            </a:r>
            <a:endParaRPr lang="en-CH" dirty="0" err="1">
              <a:solidFill>
                <a:schemeClr val="bg1">
                  <a:lumMod val="95000"/>
                </a:schemeClr>
              </a:solidFill>
            </a:endParaRPr>
          </a:p>
        </p:txBody>
      </p:sp>
      <p:sp>
        <p:nvSpPr>
          <p:cNvPr id="67" name="Rectangle: Rounded Corners 66">
            <a:extLst>
              <a:ext uri="{FF2B5EF4-FFF2-40B4-BE49-F238E27FC236}">
                <a16:creationId xmlns:a16="http://schemas.microsoft.com/office/drawing/2014/main" id="{E129AEA3-CD21-F50B-CAB1-7236C81F7AD7}"/>
              </a:ext>
            </a:extLst>
          </p:cNvPr>
          <p:cNvSpPr/>
          <p:nvPr/>
        </p:nvSpPr>
        <p:spPr>
          <a:xfrm>
            <a:off x="696931" y="974715"/>
            <a:ext cx="1376311" cy="1296144"/>
          </a:xfrm>
          <a:prstGeom prst="roundRect">
            <a:avLst>
              <a:gd name="adj" fmla="val 5000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lnSpc>
                <a:spcPct val="95000"/>
              </a:lnSpc>
              <a:spcBef>
                <a:spcPts val="600"/>
              </a:spcBef>
            </a:pPr>
            <a:r>
              <a:rPr lang="en-US" dirty="0">
                <a:solidFill>
                  <a:schemeClr val="bg1">
                    <a:lumMod val="95000"/>
                  </a:schemeClr>
                </a:solidFill>
              </a:rPr>
              <a:t>@</a:t>
            </a:r>
            <a:br>
              <a:rPr lang="en-US" dirty="0">
                <a:solidFill>
                  <a:schemeClr val="bg1">
                    <a:lumMod val="95000"/>
                  </a:schemeClr>
                </a:solidFill>
              </a:rPr>
            </a:br>
            <a:r>
              <a:rPr lang="en-US" dirty="0">
                <a:solidFill>
                  <a:schemeClr val="bg1">
                    <a:lumMod val="95000"/>
                  </a:schemeClr>
                </a:solidFill>
              </a:rPr>
              <a:t>emails</a:t>
            </a:r>
            <a:endParaRPr lang="en-CH" dirty="0" err="1">
              <a:solidFill>
                <a:schemeClr val="bg1">
                  <a:lumMod val="95000"/>
                </a:schemeClr>
              </a:solidFill>
            </a:endParaRPr>
          </a:p>
        </p:txBody>
      </p:sp>
      <p:sp>
        <p:nvSpPr>
          <p:cNvPr id="68" name="Rectangle: Rounded Corners 67">
            <a:extLst>
              <a:ext uri="{FF2B5EF4-FFF2-40B4-BE49-F238E27FC236}">
                <a16:creationId xmlns:a16="http://schemas.microsoft.com/office/drawing/2014/main" id="{70CEF55D-B53E-2210-B9BE-113A1CECE682}"/>
              </a:ext>
            </a:extLst>
          </p:cNvPr>
          <p:cNvSpPr/>
          <p:nvPr/>
        </p:nvSpPr>
        <p:spPr>
          <a:xfrm>
            <a:off x="3028129" y="930819"/>
            <a:ext cx="1376311" cy="1296144"/>
          </a:xfrm>
          <a:prstGeom prst="roundRect">
            <a:avLst>
              <a:gd name="adj" fmla="val 5000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lnSpc>
                <a:spcPct val="95000"/>
              </a:lnSpc>
              <a:spcBef>
                <a:spcPts val="600"/>
              </a:spcBef>
            </a:pPr>
            <a:r>
              <a:rPr lang="en-US" dirty="0">
                <a:solidFill>
                  <a:schemeClr val="bg1">
                    <a:lumMod val="95000"/>
                  </a:schemeClr>
                </a:solidFill>
              </a:rPr>
              <a:t>@</a:t>
            </a:r>
            <a:br>
              <a:rPr lang="en-US" dirty="0">
                <a:solidFill>
                  <a:schemeClr val="bg1">
                    <a:lumMod val="95000"/>
                  </a:schemeClr>
                </a:solidFill>
              </a:rPr>
            </a:br>
            <a:r>
              <a:rPr lang="en-US" dirty="0">
                <a:solidFill>
                  <a:schemeClr val="bg1">
                    <a:lumMod val="95000"/>
                  </a:schemeClr>
                </a:solidFill>
              </a:rPr>
              <a:t>emails</a:t>
            </a:r>
            <a:endParaRPr lang="en-CH" dirty="0" err="1">
              <a:solidFill>
                <a:schemeClr val="bg1">
                  <a:lumMod val="95000"/>
                </a:schemeClr>
              </a:solidFill>
            </a:endParaRPr>
          </a:p>
        </p:txBody>
      </p:sp>
      <p:sp>
        <p:nvSpPr>
          <p:cNvPr id="69" name="Rectangle: Rounded Corners 68">
            <a:extLst>
              <a:ext uri="{FF2B5EF4-FFF2-40B4-BE49-F238E27FC236}">
                <a16:creationId xmlns:a16="http://schemas.microsoft.com/office/drawing/2014/main" id="{8258E9FF-45BE-BE14-E6E2-042B3C7886FE}"/>
              </a:ext>
            </a:extLst>
          </p:cNvPr>
          <p:cNvSpPr/>
          <p:nvPr/>
        </p:nvSpPr>
        <p:spPr>
          <a:xfrm>
            <a:off x="5741009" y="5029241"/>
            <a:ext cx="1376311" cy="1296144"/>
          </a:xfrm>
          <a:prstGeom prst="roundRect">
            <a:avLst>
              <a:gd name="adj" fmla="val 5000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lnSpc>
                <a:spcPct val="95000"/>
              </a:lnSpc>
              <a:spcBef>
                <a:spcPts val="600"/>
              </a:spcBef>
            </a:pPr>
            <a:r>
              <a:rPr lang="en-US" dirty="0">
                <a:solidFill>
                  <a:schemeClr val="bg1">
                    <a:lumMod val="95000"/>
                  </a:schemeClr>
                </a:solidFill>
              </a:rPr>
              <a:t>@</a:t>
            </a:r>
            <a:br>
              <a:rPr lang="en-US" dirty="0">
                <a:solidFill>
                  <a:schemeClr val="bg1">
                    <a:lumMod val="95000"/>
                  </a:schemeClr>
                </a:solidFill>
              </a:rPr>
            </a:br>
            <a:r>
              <a:rPr lang="en-US" dirty="0">
                <a:solidFill>
                  <a:schemeClr val="bg1">
                    <a:lumMod val="95000"/>
                  </a:schemeClr>
                </a:solidFill>
              </a:rPr>
              <a:t>emails</a:t>
            </a:r>
            <a:endParaRPr lang="en-CH" dirty="0" err="1">
              <a:solidFill>
                <a:schemeClr val="bg1">
                  <a:lumMod val="95000"/>
                </a:schemeClr>
              </a:solidFill>
            </a:endParaRPr>
          </a:p>
        </p:txBody>
      </p:sp>
      <p:pic>
        <p:nvPicPr>
          <p:cNvPr id="103" name="Picture 102" descr="A rainbow colored logo on a black background&#10;&#10;AI-generated content may be incorrect.">
            <a:extLst>
              <a:ext uri="{FF2B5EF4-FFF2-40B4-BE49-F238E27FC236}">
                <a16:creationId xmlns:a16="http://schemas.microsoft.com/office/drawing/2014/main" id="{DF63AAFC-E6EF-90BA-E35D-17F64F60FB1A}"/>
              </a:ext>
            </a:extLst>
          </p:cNvPr>
          <p:cNvPicPr>
            <a:picLocks noChangeAspect="1"/>
          </p:cNvPicPr>
          <p:nvPr/>
        </p:nvPicPr>
        <p:blipFill>
          <a:blip r:embed="rId3"/>
          <a:stretch>
            <a:fillRect/>
          </a:stretch>
        </p:blipFill>
        <p:spPr>
          <a:xfrm>
            <a:off x="8419802" y="2672184"/>
            <a:ext cx="2113235" cy="2113235"/>
          </a:xfrm>
          <a:prstGeom prst="rect">
            <a:avLst/>
          </a:prstGeom>
        </p:spPr>
      </p:pic>
    </p:spTree>
    <p:extLst>
      <p:ext uri="{BB962C8B-B14F-4D97-AF65-F5344CB8AC3E}">
        <p14:creationId xmlns:p14="http://schemas.microsoft.com/office/powerpoint/2010/main" val="12362245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500"/>
                                  </p:stCondLst>
                                  <p:childTnLst>
                                    <p:set>
                                      <p:cBhvr>
                                        <p:cTn id="10" dur="1" fill="hold">
                                          <p:stCondLst>
                                            <p:cond delay="0"/>
                                          </p:stCondLst>
                                        </p:cTn>
                                        <p:tgtEl>
                                          <p:spTgt spid="43"/>
                                        </p:tgtEl>
                                        <p:attrNameLst>
                                          <p:attrName>style.visibility</p:attrName>
                                        </p:attrNameLst>
                                      </p:cBhvr>
                                      <p:to>
                                        <p:strVal val="visible"/>
                                      </p:to>
                                    </p:set>
                                  </p:childTnLst>
                                </p:cTn>
                              </p:par>
                              <p:par>
                                <p:cTn id="11" presetID="1" presetClass="entr" presetSubtype="0" fill="hold" grpId="0" nodeType="withEffect">
                                  <p:stCondLst>
                                    <p:cond delay="500"/>
                                  </p:stCondLst>
                                  <p:childTnLst>
                                    <p:set>
                                      <p:cBhvr>
                                        <p:cTn id="12" dur="1" fill="hold">
                                          <p:stCondLst>
                                            <p:cond delay="0"/>
                                          </p:stCondLst>
                                        </p:cTn>
                                        <p:tgtEl>
                                          <p:spTgt spid="44"/>
                                        </p:tgtEl>
                                        <p:attrNameLst>
                                          <p:attrName>style.visibility</p:attrName>
                                        </p:attrNameLst>
                                      </p:cBhvr>
                                      <p:to>
                                        <p:strVal val="visible"/>
                                      </p:to>
                                    </p:set>
                                  </p:childTnLst>
                                </p:cTn>
                              </p:par>
                              <p:par>
                                <p:cTn id="13" presetID="1" presetClass="entr" presetSubtype="0" fill="hold" grpId="0" nodeType="withEffect">
                                  <p:stCondLst>
                                    <p:cond delay="750"/>
                                  </p:stCondLst>
                                  <p:childTnLst>
                                    <p:set>
                                      <p:cBhvr>
                                        <p:cTn id="14" dur="1" fill="hold">
                                          <p:stCondLst>
                                            <p:cond delay="0"/>
                                          </p:stCondLst>
                                        </p:cTn>
                                        <p:tgtEl>
                                          <p:spTgt spid="45"/>
                                        </p:tgtEl>
                                        <p:attrNameLst>
                                          <p:attrName>style.visibility</p:attrName>
                                        </p:attrNameLst>
                                      </p:cBhvr>
                                      <p:to>
                                        <p:strVal val="visible"/>
                                      </p:to>
                                    </p:set>
                                  </p:childTnLst>
                                </p:cTn>
                              </p:par>
                              <p:par>
                                <p:cTn id="15" presetID="1" presetClass="entr" presetSubtype="0" fill="hold" grpId="0" nodeType="withEffect">
                                  <p:stCondLst>
                                    <p:cond delay="1000"/>
                                  </p:stCondLst>
                                  <p:childTnLst>
                                    <p:set>
                                      <p:cBhvr>
                                        <p:cTn id="16" dur="1" fill="hold">
                                          <p:stCondLst>
                                            <p:cond delay="0"/>
                                          </p:stCondLst>
                                        </p:cTn>
                                        <p:tgtEl>
                                          <p:spTgt spid="46"/>
                                        </p:tgtEl>
                                        <p:attrNameLst>
                                          <p:attrName>style.visibility</p:attrName>
                                        </p:attrNameLst>
                                      </p:cBhvr>
                                      <p:to>
                                        <p:strVal val="visible"/>
                                      </p:to>
                                    </p:set>
                                  </p:childTnLst>
                                </p:cTn>
                              </p:par>
                              <p:par>
                                <p:cTn id="17" presetID="1" presetClass="entr" presetSubtype="0" fill="hold" grpId="0" nodeType="withEffect">
                                  <p:stCondLst>
                                    <p:cond delay="1200"/>
                                  </p:stCondLst>
                                  <p:childTnLst>
                                    <p:set>
                                      <p:cBhvr>
                                        <p:cTn id="18" dur="1" fill="hold">
                                          <p:stCondLst>
                                            <p:cond delay="0"/>
                                          </p:stCondLst>
                                        </p:cTn>
                                        <p:tgtEl>
                                          <p:spTgt spid="47"/>
                                        </p:tgtEl>
                                        <p:attrNameLst>
                                          <p:attrName>style.visibility</p:attrName>
                                        </p:attrNameLst>
                                      </p:cBhvr>
                                      <p:to>
                                        <p:strVal val="visible"/>
                                      </p:to>
                                    </p:set>
                                  </p:childTnLst>
                                </p:cTn>
                              </p:par>
                              <p:par>
                                <p:cTn id="19" presetID="1" presetClass="entr" presetSubtype="0" fill="hold" grpId="0" nodeType="withEffect">
                                  <p:stCondLst>
                                    <p:cond delay="140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grpId="0" nodeType="withEffect">
                                  <p:stCondLst>
                                    <p:cond delay="1600"/>
                                  </p:stCondLst>
                                  <p:childTnLst>
                                    <p:set>
                                      <p:cBhvr>
                                        <p:cTn id="22" dur="1" fill="hold">
                                          <p:stCondLst>
                                            <p:cond delay="0"/>
                                          </p:stCondLst>
                                        </p:cTn>
                                        <p:tgtEl>
                                          <p:spTgt spid="49"/>
                                        </p:tgtEl>
                                        <p:attrNameLst>
                                          <p:attrName>style.visibility</p:attrName>
                                        </p:attrNameLst>
                                      </p:cBhvr>
                                      <p:to>
                                        <p:strVal val="visible"/>
                                      </p:to>
                                    </p:set>
                                  </p:childTnLst>
                                </p:cTn>
                              </p:par>
                              <p:par>
                                <p:cTn id="23" presetID="1" presetClass="entr" presetSubtype="0" fill="hold" grpId="0" nodeType="withEffect">
                                  <p:stCondLst>
                                    <p:cond delay="1800"/>
                                  </p:stCondLst>
                                  <p:childTnLst>
                                    <p:set>
                                      <p:cBhvr>
                                        <p:cTn id="24" dur="1" fill="hold">
                                          <p:stCondLst>
                                            <p:cond delay="0"/>
                                          </p:stCondLst>
                                        </p:cTn>
                                        <p:tgtEl>
                                          <p:spTgt spid="50"/>
                                        </p:tgtEl>
                                        <p:attrNameLst>
                                          <p:attrName>style.visibility</p:attrName>
                                        </p:attrNameLst>
                                      </p:cBhvr>
                                      <p:to>
                                        <p:strVal val="visible"/>
                                      </p:to>
                                    </p:set>
                                  </p:childTnLst>
                                </p:cTn>
                              </p:par>
                              <p:par>
                                <p:cTn id="25" presetID="1" presetClass="entr" presetSubtype="0" fill="hold" grpId="0" nodeType="withEffect">
                                  <p:stCondLst>
                                    <p:cond delay="2100"/>
                                  </p:stCondLst>
                                  <p:childTnLst>
                                    <p:set>
                                      <p:cBhvr>
                                        <p:cTn id="26" dur="1" fill="hold">
                                          <p:stCondLst>
                                            <p:cond delay="0"/>
                                          </p:stCondLst>
                                        </p:cTn>
                                        <p:tgtEl>
                                          <p:spTgt spid="52"/>
                                        </p:tgtEl>
                                        <p:attrNameLst>
                                          <p:attrName>style.visibility</p:attrName>
                                        </p:attrNameLst>
                                      </p:cBhvr>
                                      <p:to>
                                        <p:strVal val="visible"/>
                                      </p:to>
                                    </p:set>
                                  </p:childTnLst>
                                </p:cTn>
                              </p:par>
                              <p:par>
                                <p:cTn id="27" presetID="1" presetClass="entr" presetSubtype="0" fill="hold" grpId="0" nodeType="withEffect">
                                  <p:stCondLst>
                                    <p:cond delay="2300"/>
                                  </p:stCondLst>
                                  <p:childTnLst>
                                    <p:set>
                                      <p:cBhvr>
                                        <p:cTn id="28" dur="1" fill="hold">
                                          <p:stCondLst>
                                            <p:cond delay="0"/>
                                          </p:stCondLst>
                                        </p:cTn>
                                        <p:tgtEl>
                                          <p:spTgt spid="53"/>
                                        </p:tgtEl>
                                        <p:attrNameLst>
                                          <p:attrName>style.visibility</p:attrName>
                                        </p:attrNameLst>
                                      </p:cBhvr>
                                      <p:to>
                                        <p:strVal val="visible"/>
                                      </p:to>
                                    </p:set>
                                  </p:childTnLst>
                                </p:cTn>
                              </p:par>
                              <p:par>
                                <p:cTn id="29" presetID="1" presetClass="entr" presetSubtype="0" fill="hold" grpId="0" nodeType="withEffect">
                                  <p:stCondLst>
                                    <p:cond delay="2500"/>
                                  </p:stCondLst>
                                  <p:childTnLst>
                                    <p:set>
                                      <p:cBhvr>
                                        <p:cTn id="30" dur="1" fill="hold">
                                          <p:stCondLst>
                                            <p:cond delay="0"/>
                                          </p:stCondLst>
                                        </p:cTn>
                                        <p:tgtEl>
                                          <p:spTgt spid="54"/>
                                        </p:tgtEl>
                                        <p:attrNameLst>
                                          <p:attrName>style.visibility</p:attrName>
                                        </p:attrNameLst>
                                      </p:cBhvr>
                                      <p:to>
                                        <p:strVal val="visible"/>
                                      </p:to>
                                    </p:set>
                                  </p:childTnLst>
                                </p:cTn>
                              </p:par>
                              <p:par>
                                <p:cTn id="31" presetID="1" presetClass="entr" presetSubtype="0" fill="hold" grpId="0" nodeType="withEffect">
                                  <p:stCondLst>
                                    <p:cond delay="2700"/>
                                  </p:stCondLst>
                                  <p:childTnLst>
                                    <p:set>
                                      <p:cBhvr>
                                        <p:cTn id="32" dur="1" fill="hold">
                                          <p:stCondLst>
                                            <p:cond delay="0"/>
                                          </p:stCondLst>
                                        </p:cTn>
                                        <p:tgtEl>
                                          <p:spTgt spid="55"/>
                                        </p:tgtEl>
                                        <p:attrNameLst>
                                          <p:attrName>style.visibility</p:attrName>
                                        </p:attrNameLst>
                                      </p:cBhvr>
                                      <p:to>
                                        <p:strVal val="visible"/>
                                      </p:to>
                                    </p:set>
                                  </p:childTnLst>
                                </p:cTn>
                              </p:par>
                              <p:par>
                                <p:cTn id="33" presetID="1" presetClass="entr" presetSubtype="0" fill="hold" grpId="0" nodeType="withEffect">
                                  <p:stCondLst>
                                    <p:cond delay="2800"/>
                                  </p:stCondLst>
                                  <p:childTnLst>
                                    <p:set>
                                      <p:cBhvr>
                                        <p:cTn id="34" dur="1" fill="hold">
                                          <p:stCondLst>
                                            <p:cond delay="0"/>
                                          </p:stCondLst>
                                        </p:cTn>
                                        <p:tgtEl>
                                          <p:spTgt spid="56"/>
                                        </p:tgtEl>
                                        <p:attrNameLst>
                                          <p:attrName>style.visibility</p:attrName>
                                        </p:attrNameLst>
                                      </p:cBhvr>
                                      <p:to>
                                        <p:strVal val="visible"/>
                                      </p:to>
                                    </p:set>
                                  </p:childTnLst>
                                </p:cTn>
                              </p:par>
                              <p:par>
                                <p:cTn id="35" presetID="1" presetClass="entr" presetSubtype="0" fill="hold" grpId="0" nodeType="withEffect">
                                  <p:stCondLst>
                                    <p:cond delay="3000"/>
                                  </p:stCondLst>
                                  <p:childTnLst>
                                    <p:set>
                                      <p:cBhvr>
                                        <p:cTn id="36" dur="1" fill="hold">
                                          <p:stCondLst>
                                            <p:cond delay="0"/>
                                          </p:stCondLst>
                                        </p:cTn>
                                        <p:tgtEl>
                                          <p:spTgt spid="57"/>
                                        </p:tgtEl>
                                        <p:attrNameLst>
                                          <p:attrName>style.visibility</p:attrName>
                                        </p:attrNameLst>
                                      </p:cBhvr>
                                      <p:to>
                                        <p:strVal val="visible"/>
                                      </p:to>
                                    </p:set>
                                  </p:childTnLst>
                                </p:cTn>
                              </p:par>
                              <p:par>
                                <p:cTn id="37" presetID="1" presetClass="entr" presetSubtype="0" fill="hold" grpId="0" nodeType="withEffect">
                                  <p:stCondLst>
                                    <p:cond delay="3400"/>
                                  </p:stCondLst>
                                  <p:childTnLst>
                                    <p:set>
                                      <p:cBhvr>
                                        <p:cTn id="38" dur="1" fill="hold">
                                          <p:stCondLst>
                                            <p:cond delay="0"/>
                                          </p:stCondLst>
                                        </p:cTn>
                                        <p:tgtEl>
                                          <p:spTgt spid="58"/>
                                        </p:tgtEl>
                                        <p:attrNameLst>
                                          <p:attrName>style.visibility</p:attrName>
                                        </p:attrNameLst>
                                      </p:cBhvr>
                                      <p:to>
                                        <p:strVal val="visible"/>
                                      </p:to>
                                    </p:set>
                                  </p:childTnLst>
                                </p:cTn>
                              </p:par>
                              <p:par>
                                <p:cTn id="39" presetID="1" presetClass="entr" presetSubtype="0" fill="hold" grpId="0" nodeType="withEffect">
                                  <p:stCondLst>
                                    <p:cond delay="3600"/>
                                  </p:stCondLst>
                                  <p:childTnLst>
                                    <p:set>
                                      <p:cBhvr>
                                        <p:cTn id="40" dur="1" fill="hold">
                                          <p:stCondLst>
                                            <p:cond delay="0"/>
                                          </p:stCondLst>
                                        </p:cTn>
                                        <p:tgtEl>
                                          <p:spTgt spid="59"/>
                                        </p:tgtEl>
                                        <p:attrNameLst>
                                          <p:attrName>style.visibility</p:attrName>
                                        </p:attrNameLst>
                                      </p:cBhvr>
                                      <p:to>
                                        <p:strVal val="visible"/>
                                      </p:to>
                                    </p:set>
                                  </p:childTnLst>
                                </p:cTn>
                              </p:par>
                              <p:par>
                                <p:cTn id="41" presetID="1" presetClass="entr" presetSubtype="0" fill="hold" grpId="0" nodeType="withEffect">
                                  <p:stCondLst>
                                    <p:cond delay="3900"/>
                                  </p:stCondLst>
                                  <p:childTnLst>
                                    <p:set>
                                      <p:cBhvr>
                                        <p:cTn id="42" dur="1" fill="hold">
                                          <p:stCondLst>
                                            <p:cond delay="0"/>
                                          </p:stCondLst>
                                        </p:cTn>
                                        <p:tgtEl>
                                          <p:spTgt spid="60"/>
                                        </p:tgtEl>
                                        <p:attrNameLst>
                                          <p:attrName>style.visibility</p:attrName>
                                        </p:attrNameLst>
                                      </p:cBhvr>
                                      <p:to>
                                        <p:strVal val="visible"/>
                                      </p:to>
                                    </p:set>
                                  </p:childTnLst>
                                </p:cTn>
                              </p:par>
                              <p:par>
                                <p:cTn id="43" presetID="1" presetClass="entr" presetSubtype="0" fill="hold" grpId="0" nodeType="withEffect">
                                  <p:stCondLst>
                                    <p:cond delay="4000"/>
                                  </p:stCondLst>
                                  <p:childTnLst>
                                    <p:set>
                                      <p:cBhvr>
                                        <p:cTn id="44" dur="1" fill="hold">
                                          <p:stCondLst>
                                            <p:cond delay="0"/>
                                          </p:stCondLst>
                                        </p:cTn>
                                        <p:tgtEl>
                                          <p:spTgt spid="61"/>
                                        </p:tgtEl>
                                        <p:attrNameLst>
                                          <p:attrName>style.visibility</p:attrName>
                                        </p:attrNameLst>
                                      </p:cBhvr>
                                      <p:to>
                                        <p:strVal val="visible"/>
                                      </p:to>
                                    </p:set>
                                  </p:childTnLst>
                                </p:cTn>
                              </p:par>
                              <p:par>
                                <p:cTn id="45" presetID="1" presetClass="entr" presetSubtype="0" fill="hold" grpId="0" nodeType="withEffect">
                                  <p:stCondLst>
                                    <p:cond delay="4300"/>
                                  </p:stCondLst>
                                  <p:childTnLst>
                                    <p:set>
                                      <p:cBhvr>
                                        <p:cTn id="46" dur="1" fill="hold">
                                          <p:stCondLst>
                                            <p:cond delay="0"/>
                                          </p:stCondLst>
                                        </p:cTn>
                                        <p:tgtEl>
                                          <p:spTgt spid="62"/>
                                        </p:tgtEl>
                                        <p:attrNameLst>
                                          <p:attrName>style.visibility</p:attrName>
                                        </p:attrNameLst>
                                      </p:cBhvr>
                                      <p:to>
                                        <p:strVal val="visible"/>
                                      </p:to>
                                    </p:set>
                                  </p:childTnLst>
                                </p:cTn>
                              </p:par>
                              <p:par>
                                <p:cTn id="47" presetID="1" presetClass="entr" presetSubtype="0" fill="hold" grpId="0" nodeType="withEffect">
                                  <p:stCondLst>
                                    <p:cond delay="4500"/>
                                  </p:stCondLst>
                                  <p:childTnLst>
                                    <p:set>
                                      <p:cBhvr>
                                        <p:cTn id="48" dur="1" fill="hold">
                                          <p:stCondLst>
                                            <p:cond delay="0"/>
                                          </p:stCondLst>
                                        </p:cTn>
                                        <p:tgtEl>
                                          <p:spTgt spid="63"/>
                                        </p:tgtEl>
                                        <p:attrNameLst>
                                          <p:attrName>style.visibility</p:attrName>
                                        </p:attrNameLst>
                                      </p:cBhvr>
                                      <p:to>
                                        <p:strVal val="visible"/>
                                      </p:to>
                                    </p:set>
                                  </p:childTnLst>
                                </p:cTn>
                              </p:par>
                              <p:par>
                                <p:cTn id="49" presetID="1" presetClass="entr" presetSubtype="0" fill="hold" grpId="0" nodeType="withEffect">
                                  <p:stCondLst>
                                    <p:cond delay="5000"/>
                                  </p:stCondLst>
                                  <p:childTnLst>
                                    <p:set>
                                      <p:cBhvr>
                                        <p:cTn id="50" dur="1" fill="hold">
                                          <p:stCondLst>
                                            <p:cond delay="0"/>
                                          </p:stCondLst>
                                        </p:cTn>
                                        <p:tgtEl>
                                          <p:spTgt spid="64"/>
                                        </p:tgtEl>
                                        <p:attrNameLst>
                                          <p:attrName>style.visibility</p:attrName>
                                        </p:attrNameLst>
                                      </p:cBhvr>
                                      <p:to>
                                        <p:strVal val="visible"/>
                                      </p:to>
                                    </p:set>
                                  </p:childTnLst>
                                </p:cTn>
                              </p:par>
                              <p:par>
                                <p:cTn id="51" presetID="1" presetClass="entr" presetSubtype="0" fill="hold" grpId="0" nodeType="withEffect">
                                  <p:stCondLst>
                                    <p:cond delay="5300"/>
                                  </p:stCondLst>
                                  <p:childTnLst>
                                    <p:set>
                                      <p:cBhvr>
                                        <p:cTn id="52" dur="1" fill="hold">
                                          <p:stCondLst>
                                            <p:cond delay="0"/>
                                          </p:stCondLst>
                                        </p:cTn>
                                        <p:tgtEl>
                                          <p:spTgt spid="65"/>
                                        </p:tgtEl>
                                        <p:attrNameLst>
                                          <p:attrName>style.visibility</p:attrName>
                                        </p:attrNameLst>
                                      </p:cBhvr>
                                      <p:to>
                                        <p:strVal val="visible"/>
                                      </p:to>
                                    </p:set>
                                  </p:childTnLst>
                                </p:cTn>
                              </p:par>
                              <p:par>
                                <p:cTn id="53" presetID="1" presetClass="entr" presetSubtype="0" fill="hold" grpId="0" nodeType="withEffect">
                                  <p:stCondLst>
                                    <p:cond delay="5300"/>
                                  </p:stCondLst>
                                  <p:childTnLst>
                                    <p:set>
                                      <p:cBhvr>
                                        <p:cTn id="54" dur="1" fill="hold">
                                          <p:stCondLst>
                                            <p:cond delay="0"/>
                                          </p:stCondLst>
                                        </p:cTn>
                                        <p:tgtEl>
                                          <p:spTgt spid="66"/>
                                        </p:tgtEl>
                                        <p:attrNameLst>
                                          <p:attrName>style.visibility</p:attrName>
                                        </p:attrNameLst>
                                      </p:cBhvr>
                                      <p:to>
                                        <p:strVal val="visible"/>
                                      </p:to>
                                    </p:set>
                                  </p:childTnLst>
                                </p:cTn>
                              </p:par>
                              <p:par>
                                <p:cTn id="55" presetID="1" presetClass="entr" presetSubtype="0" fill="hold" grpId="0" nodeType="withEffect">
                                  <p:stCondLst>
                                    <p:cond delay="5500"/>
                                  </p:stCondLst>
                                  <p:childTnLst>
                                    <p:set>
                                      <p:cBhvr>
                                        <p:cTn id="56" dur="1" fill="hold">
                                          <p:stCondLst>
                                            <p:cond delay="0"/>
                                          </p:stCondLst>
                                        </p:cTn>
                                        <p:tgtEl>
                                          <p:spTgt spid="67"/>
                                        </p:tgtEl>
                                        <p:attrNameLst>
                                          <p:attrName>style.visibility</p:attrName>
                                        </p:attrNameLst>
                                      </p:cBhvr>
                                      <p:to>
                                        <p:strVal val="visible"/>
                                      </p:to>
                                    </p:set>
                                  </p:childTnLst>
                                </p:cTn>
                              </p:par>
                              <p:par>
                                <p:cTn id="57" presetID="1" presetClass="entr" presetSubtype="0" fill="hold" grpId="0" nodeType="withEffect">
                                  <p:stCondLst>
                                    <p:cond delay="5600"/>
                                  </p:stCondLst>
                                  <p:childTnLst>
                                    <p:set>
                                      <p:cBhvr>
                                        <p:cTn id="58" dur="1" fill="hold">
                                          <p:stCondLst>
                                            <p:cond delay="0"/>
                                          </p:stCondLst>
                                        </p:cTn>
                                        <p:tgtEl>
                                          <p:spTgt spid="68"/>
                                        </p:tgtEl>
                                        <p:attrNameLst>
                                          <p:attrName>style.visibility</p:attrName>
                                        </p:attrNameLst>
                                      </p:cBhvr>
                                      <p:to>
                                        <p:strVal val="visible"/>
                                      </p:to>
                                    </p:set>
                                  </p:childTnLst>
                                </p:cTn>
                              </p:par>
                              <p:par>
                                <p:cTn id="59" presetID="1" presetClass="entr" presetSubtype="0" fill="hold" grpId="0" nodeType="withEffect">
                                  <p:stCondLst>
                                    <p:cond delay="5800"/>
                                  </p:stCondLst>
                                  <p:childTnLst>
                                    <p:set>
                                      <p:cBhvr>
                                        <p:cTn id="60" dur="1" fill="hold">
                                          <p:stCondLst>
                                            <p:cond delay="0"/>
                                          </p:stCondLst>
                                        </p:cTn>
                                        <p:tgtEl>
                                          <p:spTgt spid="69"/>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45" presetClass="entr" presetSubtype="0" fill="hold" nodeType="clickEffect">
                                  <p:stCondLst>
                                    <p:cond delay="0"/>
                                  </p:stCondLst>
                                  <p:childTnLst>
                                    <p:set>
                                      <p:cBhvr>
                                        <p:cTn id="64" dur="1" fill="hold">
                                          <p:stCondLst>
                                            <p:cond delay="0"/>
                                          </p:stCondLst>
                                        </p:cTn>
                                        <p:tgtEl>
                                          <p:spTgt spid="103"/>
                                        </p:tgtEl>
                                        <p:attrNameLst>
                                          <p:attrName>style.visibility</p:attrName>
                                        </p:attrNameLst>
                                      </p:cBhvr>
                                      <p:to>
                                        <p:strVal val="visible"/>
                                      </p:to>
                                    </p:set>
                                    <p:animEffect transition="in" filter="fade">
                                      <p:cBhvr>
                                        <p:cTn id="65" dur="2000"/>
                                        <p:tgtEl>
                                          <p:spTgt spid="103"/>
                                        </p:tgtEl>
                                      </p:cBhvr>
                                    </p:animEffect>
                                    <p:anim calcmode="lin" valueType="num">
                                      <p:cBhvr>
                                        <p:cTn id="66" dur="2000" fill="hold"/>
                                        <p:tgtEl>
                                          <p:spTgt spid="103"/>
                                        </p:tgtEl>
                                        <p:attrNameLst>
                                          <p:attrName>ppt_w</p:attrName>
                                        </p:attrNameLst>
                                      </p:cBhvr>
                                      <p:tavLst>
                                        <p:tav tm="0" fmla="#ppt_w*sin(2.5*pi*$)">
                                          <p:val>
                                            <p:fltVal val="0"/>
                                          </p:val>
                                        </p:tav>
                                        <p:tav tm="100000">
                                          <p:val>
                                            <p:fltVal val="1"/>
                                          </p:val>
                                        </p:tav>
                                      </p:tavLst>
                                    </p:anim>
                                    <p:anim calcmode="lin" valueType="num">
                                      <p:cBhvr>
                                        <p:cTn id="67" dur="2000" fill="hold"/>
                                        <p:tgtEl>
                                          <p:spTgt spid="103"/>
                                        </p:tgtEl>
                                        <p:attrNameLst>
                                          <p:attrName>ppt_h</p:attrName>
                                        </p:attrNameLst>
                                      </p:cBhvr>
                                      <p:tavLst>
                                        <p:tav tm="0">
                                          <p:val>
                                            <p:strVal val="#ppt_h"/>
                                          </p:val>
                                        </p:tav>
                                        <p:tav tm="100000">
                                          <p:val>
                                            <p:strVal val="#ppt_h"/>
                                          </p:val>
                                        </p:tav>
                                      </p:tavLst>
                                    </p:anim>
                                  </p:childTnLst>
                                </p:cTn>
                              </p:par>
                            </p:childTnLst>
                          </p:cTn>
                        </p:par>
                      </p:childTnLst>
                    </p:cTn>
                  </p:par>
                  <p:par>
                    <p:cTn id="68" fill="hold">
                      <p:stCondLst>
                        <p:cond delay="indefinite"/>
                      </p:stCondLst>
                      <p:childTnLst>
                        <p:par>
                          <p:cTn id="69" fill="hold">
                            <p:stCondLst>
                              <p:cond delay="0"/>
                            </p:stCondLst>
                            <p:childTnLst>
                              <p:par>
                                <p:cTn id="70" presetID="10" presetClass="exit" presetSubtype="0" fill="hold" grpId="1" nodeType="clickEffect">
                                  <p:stCondLst>
                                    <p:cond delay="0"/>
                                  </p:stCondLst>
                                  <p:childTnLst>
                                    <p:animEffect transition="out" filter="fade">
                                      <p:cBhvr>
                                        <p:cTn id="71" dur="2000"/>
                                        <p:tgtEl>
                                          <p:spTgt spid="20"/>
                                        </p:tgtEl>
                                      </p:cBhvr>
                                    </p:animEffect>
                                    <p:set>
                                      <p:cBhvr>
                                        <p:cTn id="72" dur="1" fill="hold">
                                          <p:stCondLst>
                                            <p:cond delay="1999"/>
                                          </p:stCondLst>
                                        </p:cTn>
                                        <p:tgtEl>
                                          <p:spTgt spid="20"/>
                                        </p:tgtEl>
                                        <p:attrNameLst>
                                          <p:attrName>style.visibility</p:attrName>
                                        </p:attrNameLst>
                                      </p:cBhvr>
                                      <p:to>
                                        <p:strVal val="hidden"/>
                                      </p:to>
                                    </p:set>
                                  </p:childTnLst>
                                </p:cTn>
                              </p:par>
                              <p:par>
                                <p:cTn id="73" presetID="10" presetClass="exit" presetSubtype="0" fill="hold" grpId="1" nodeType="withEffect">
                                  <p:stCondLst>
                                    <p:cond delay="0"/>
                                  </p:stCondLst>
                                  <p:childTnLst>
                                    <p:animEffect transition="out" filter="fade">
                                      <p:cBhvr>
                                        <p:cTn id="74" dur="2000"/>
                                        <p:tgtEl>
                                          <p:spTgt spid="43"/>
                                        </p:tgtEl>
                                      </p:cBhvr>
                                    </p:animEffect>
                                    <p:set>
                                      <p:cBhvr>
                                        <p:cTn id="75" dur="1" fill="hold">
                                          <p:stCondLst>
                                            <p:cond delay="1999"/>
                                          </p:stCondLst>
                                        </p:cTn>
                                        <p:tgtEl>
                                          <p:spTgt spid="43"/>
                                        </p:tgtEl>
                                        <p:attrNameLst>
                                          <p:attrName>style.visibility</p:attrName>
                                        </p:attrNameLst>
                                      </p:cBhvr>
                                      <p:to>
                                        <p:strVal val="hidden"/>
                                      </p:to>
                                    </p:set>
                                  </p:childTnLst>
                                </p:cTn>
                              </p:par>
                              <p:par>
                                <p:cTn id="76" presetID="10" presetClass="exit" presetSubtype="0" fill="hold" grpId="1" nodeType="withEffect">
                                  <p:stCondLst>
                                    <p:cond delay="0"/>
                                  </p:stCondLst>
                                  <p:childTnLst>
                                    <p:animEffect transition="out" filter="fade">
                                      <p:cBhvr>
                                        <p:cTn id="77" dur="2000"/>
                                        <p:tgtEl>
                                          <p:spTgt spid="44"/>
                                        </p:tgtEl>
                                      </p:cBhvr>
                                    </p:animEffect>
                                    <p:set>
                                      <p:cBhvr>
                                        <p:cTn id="78" dur="1" fill="hold">
                                          <p:stCondLst>
                                            <p:cond delay="1999"/>
                                          </p:stCondLst>
                                        </p:cTn>
                                        <p:tgtEl>
                                          <p:spTgt spid="44"/>
                                        </p:tgtEl>
                                        <p:attrNameLst>
                                          <p:attrName>style.visibility</p:attrName>
                                        </p:attrNameLst>
                                      </p:cBhvr>
                                      <p:to>
                                        <p:strVal val="hidden"/>
                                      </p:to>
                                    </p:set>
                                  </p:childTnLst>
                                </p:cTn>
                              </p:par>
                              <p:par>
                                <p:cTn id="79" presetID="10" presetClass="exit" presetSubtype="0" fill="hold" grpId="1" nodeType="withEffect">
                                  <p:stCondLst>
                                    <p:cond delay="0"/>
                                  </p:stCondLst>
                                  <p:childTnLst>
                                    <p:animEffect transition="out" filter="fade">
                                      <p:cBhvr>
                                        <p:cTn id="80" dur="2000"/>
                                        <p:tgtEl>
                                          <p:spTgt spid="45"/>
                                        </p:tgtEl>
                                      </p:cBhvr>
                                    </p:animEffect>
                                    <p:set>
                                      <p:cBhvr>
                                        <p:cTn id="81" dur="1" fill="hold">
                                          <p:stCondLst>
                                            <p:cond delay="1999"/>
                                          </p:stCondLst>
                                        </p:cTn>
                                        <p:tgtEl>
                                          <p:spTgt spid="45"/>
                                        </p:tgtEl>
                                        <p:attrNameLst>
                                          <p:attrName>style.visibility</p:attrName>
                                        </p:attrNameLst>
                                      </p:cBhvr>
                                      <p:to>
                                        <p:strVal val="hidden"/>
                                      </p:to>
                                    </p:set>
                                  </p:childTnLst>
                                </p:cTn>
                              </p:par>
                              <p:par>
                                <p:cTn id="82" presetID="10" presetClass="exit" presetSubtype="0" fill="hold" grpId="1" nodeType="withEffect">
                                  <p:stCondLst>
                                    <p:cond delay="0"/>
                                  </p:stCondLst>
                                  <p:childTnLst>
                                    <p:animEffect transition="out" filter="fade">
                                      <p:cBhvr>
                                        <p:cTn id="83" dur="2000"/>
                                        <p:tgtEl>
                                          <p:spTgt spid="46"/>
                                        </p:tgtEl>
                                      </p:cBhvr>
                                    </p:animEffect>
                                    <p:set>
                                      <p:cBhvr>
                                        <p:cTn id="84" dur="1" fill="hold">
                                          <p:stCondLst>
                                            <p:cond delay="1999"/>
                                          </p:stCondLst>
                                        </p:cTn>
                                        <p:tgtEl>
                                          <p:spTgt spid="46"/>
                                        </p:tgtEl>
                                        <p:attrNameLst>
                                          <p:attrName>style.visibility</p:attrName>
                                        </p:attrNameLst>
                                      </p:cBhvr>
                                      <p:to>
                                        <p:strVal val="hidden"/>
                                      </p:to>
                                    </p:set>
                                  </p:childTnLst>
                                </p:cTn>
                              </p:par>
                              <p:par>
                                <p:cTn id="85" presetID="10" presetClass="exit" presetSubtype="0" fill="hold" grpId="1" nodeType="withEffect">
                                  <p:stCondLst>
                                    <p:cond delay="0"/>
                                  </p:stCondLst>
                                  <p:childTnLst>
                                    <p:animEffect transition="out" filter="fade">
                                      <p:cBhvr>
                                        <p:cTn id="86" dur="2000"/>
                                        <p:tgtEl>
                                          <p:spTgt spid="47"/>
                                        </p:tgtEl>
                                      </p:cBhvr>
                                    </p:animEffect>
                                    <p:set>
                                      <p:cBhvr>
                                        <p:cTn id="87" dur="1" fill="hold">
                                          <p:stCondLst>
                                            <p:cond delay="1999"/>
                                          </p:stCondLst>
                                        </p:cTn>
                                        <p:tgtEl>
                                          <p:spTgt spid="47"/>
                                        </p:tgtEl>
                                        <p:attrNameLst>
                                          <p:attrName>style.visibility</p:attrName>
                                        </p:attrNameLst>
                                      </p:cBhvr>
                                      <p:to>
                                        <p:strVal val="hidden"/>
                                      </p:to>
                                    </p:set>
                                  </p:childTnLst>
                                </p:cTn>
                              </p:par>
                              <p:par>
                                <p:cTn id="88" presetID="10" presetClass="exit" presetSubtype="0" fill="hold" grpId="1" nodeType="withEffect">
                                  <p:stCondLst>
                                    <p:cond delay="0"/>
                                  </p:stCondLst>
                                  <p:childTnLst>
                                    <p:animEffect transition="out" filter="fade">
                                      <p:cBhvr>
                                        <p:cTn id="89" dur="2000"/>
                                        <p:tgtEl>
                                          <p:spTgt spid="48"/>
                                        </p:tgtEl>
                                      </p:cBhvr>
                                    </p:animEffect>
                                    <p:set>
                                      <p:cBhvr>
                                        <p:cTn id="90" dur="1" fill="hold">
                                          <p:stCondLst>
                                            <p:cond delay="1999"/>
                                          </p:stCondLst>
                                        </p:cTn>
                                        <p:tgtEl>
                                          <p:spTgt spid="48"/>
                                        </p:tgtEl>
                                        <p:attrNameLst>
                                          <p:attrName>style.visibility</p:attrName>
                                        </p:attrNameLst>
                                      </p:cBhvr>
                                      <p:to>
                                        <p:strVal val="hidden"/>
                                      </p:to>
                                    </p:set>
                                  </p:childTnLst>
                                </p:cTn>
                              </p:par>
                              <p:par>
                                <p:cTn id="91" presetID="10" presetClass="exit" presetSubtype="0" fill="hold" grpId="1" nodeType="withEffect">
                                  <p:stCondLst>
                                    <p:cond delay="0"/>
                                  </p:stCondLst>
                                  <p:childTnLst>
                                    <p:animEffect transition="out" filter="fade">
                                      <p:cBhvr>
                                        <p:cTn id="92" dur="2000"/>
                                        <p:tgtEl>
                                          <p:spTgt spid="49"/>
                                        </p:tgtEl>
                                      </p:cBhvr>
                                    </p:animEffect>
                                    <p:set>
                                      <p:cBhvr>
                                        <p:cTn id="93" dur="1" fill="hold">
                                          <p:stCondLst>
                                            <p:cond delay="1999"/>
                                          </p:stCondLst>
                                        </p:cTn>
                                        <p:tgtEl>
                                          <p:spTgt spid="49"/>
                                        </p:tgtEl>
                                        <p:attrNameLst>
                                          <p:attrName>style.visibility</p:attrName>
                                        </p:attrNameLst>
                                      </p:cBhvr>
                                      <p:to>
                                        <p:strVal val="hidden"/>
                                      </p:to>
                                    </p:set>
                                  </p:childTnLst>
                                </p:cTn>
                              </p:par>
                              <p:par>
                                <p:cTn id="94" presetID="10" presetClass="exit" presetSubtype="0" fill="hold" grpId="1" nodeType="withEffect">
                                  <p:stCondLst>
                                    <p:cond delay="0"/>
                                  </p:stCondLst>
                                  <p:childTnLst>
                                    <p:animEffect transition="out" filter="fade">
                                      <p:cBhvr>
                                        <p:cTn id="95" dur="2000"/>
                                        <p:tgtEl>
                                          <p:spTgt spid="50"/>
                                        </p:tgtEl>
                                      </p:cBhvr>
                                    </p:animEffect>
                                    <p:set>
                                      <p:cBhvr>
                                        <p:cTn id="96" dur="1" fill="hold">
                                          <p:stCondLst>
                                            <p:cond delay="1999"/>
                                          </p:stCondLst>
                                        </p:cTn>
                                        <p:tgtEl>
                                          <p:spTgt spid="50"/>
                                        </p:tgtEl>
                                        <p:attrNameLst>
                                          <p:attrName>style.visibility</p:attrName>
                                        </p:attrNameLst>
                                      </p:cBhvr>
                                      <p:to>
                                        <p:strVal val="hidden"/>
                                      </p:to>
                                    </p:set>
                                  </p:childTnLst>
                                </p:cTn>
                              </p:par>
                              <p:par>
                                <p:cTn id="97" presetID="10" presetClass="exit" presetSubtype="0" fill="hold" grpId="1" nodeType="withEffect">
                                  <p:stCondLst>
                                    <p:cond delay="0"/>
                                  </p:stCondLst>
                                  <p:childTnLst>
                                    <p:animEffect transition="out" filter="fade">
                                      <p:cBhvr>
                                        <p:cTn id="98" dur="2000"/>
                                        <p:tgtEl>
                                          <p:spTgt spid="52"/>
                                        </p:tgtEl>
                                      </p:cBhvr>
                                    </p:animEffect>
                                    <p:set>
                                      <p:cBhvr>
                                        <p:cTn id="99" dur="1" fill="hold">
                                          <p:stCondLst>
                                            <p:cond delay="1999"/>
                                          </p:stCondLst>
                                        </p:cTn>
                                        <p:tgtEl>
                                          <p:spTgt spid="52"/>
                                        </p:tgtEl>
                                        <p:attrNameLst>
                                          <p:attrName>style.visibility</p:attrName>
                                        </p:attrNameLst>
                                      </p:cBhvr>
                                      <p:to>
                                        <p:strVal val="hidden"/>
                                      </p:to>
                                    </p:set>
                                  </p:childTnLst>
                                </p:cTn>
                              </p:par>
                              <p:par>
                                <p:cTn id="100" presetID="10" presetClass="exit" presetSubtype="0" fill="hold" grpId="1" nodeType="withEffect">
                                  <p:stCondLst>
                                    <p:cond delay="0"/>
                                  </p:stCondLst>
                                  <p:childTnLst>
                                    <p:animEffect transition="out" filter="fade">
                                      <p:cBhvr>
                                        <p:cTn id="101" dur="2000"/>
                                        <p:tgtEl>
                                          <p:spTgt spid="53"/>
                                        </p:tgtEl>
                                      </p:cBhvr>
                                    </p:animEffect>
                                    <p:set>
                                      <p:cBhvr>
                                        <p:cTn id="102" dur="1" fill="hold">
                                          <p:stCondLst>
                                            <p:cond delay="1999"/>
                                          </p:stCondLst>
                                        </p:cTn>
                                        <p:tgtEl>
                                          <p:spTgt spid="53"/>
                                        </p:tgtEl>
                                        <p:attrNameLst>
                                          <p:attrName>style.visibility</p:attrName>
                                        </p:attrNameLst>
                                      </p:cBhvr>
                                      <p:to>
                                        <p:strVal val="hidden"/>
                                      </p:to>
                                    </p:set>
                                  </p:childTnLst>
                                </p:cTn>
                              </p:par>
                              <p:par>
                                <p:cTn id="103" presetID="10" presetClass="exit" presetSubtype="0" fill="hold" grpId="1" nodeType="withEffect">
                                  <p:stCondLst>
                                    <p:cond delay="0"/>
                                  </p:stCondLst>
                                  <p:childTnLst>
                                    <p:animEffect transition="out" filter="fade">
                                      <p:cBhvr>
                                        <p:cTn id="104" dur="2000"/>
                                        <p:tgtEl>
                                          <p:spTgt spid="54"/>
                                        </p:tgtEl>
                                      </p:cBhvr>
                                    </p:animEffect>
                                    <p:set>
                                      <p:cBhvr>
                                        <p:cTn id="105" dur="1" fill="hold">
                                          <p:stCondLst>
                                            <p:cond delay="1999"/>
                                          </p:stCondLst>
                                        </p:cTn>
                                        <p:tgtEl>
                                          <p:spTgt spid="54"/>
                                        </p:tgtEl>
                                        <p:attrNameLst>
                                          <p:attrName>style.visibility</p:attrName>
                                        </p:attrNameLst>
                                      </p:cBhvr>
                                      <p:to>
                                        <p:strVal val="hidden"/>
                                      </p:to>
                                    </p:set>
                                  </p:childTnLst>
                                </p:cTn>
                              </p:par>
                              <p:par>
                                <p:cTn id="106" presetID="10" presetClass="exit" presetSubtype="0" fill="hold" grpId="1" nodeType="withEffect">
                                  <p:stCondLst>
                                    <p:cond delay="0"/>
                                  </p:stCondLst>
                                  <p:childTnLst>
                                    <p:animEffect transition="out" filter="fade">
                                      <p:cBhvr>
                                        <p:cTn id="107" dur="2000"/>
                                        <p:tgtEl>
                                          <p:spTgt spid="55"/>
                                        </p:tgtEl>
                                      </p:cBhvr>
                                    </p:animEffect>
                                    <p:set>
                                      <p:cBhvr>
                                        <p:cTn id="108" dur="1" fill="hold">
                                          <p:stCondLst>
                                            <p:cond delay="1999"/>
                                          </p:stCondLst>
                                        </p:cTn>
                                        <p:tgtEl>
                                          <p:spTgt spid="55"/>
                                        </p:tgtEl>
                                        <p:attrNameLst>
                                          <p:attrName>style.visibility</p:attrName>
                                        </p:attrNameLst>
                                      </p:cBhvr>
                                      <p:to>
                                        <p:strVal val="hidden"/>
                                      </p:to>
                                    </p:set>
                                  </p:childTnLst>
                                </p:cTn>
                              </p:par>
                              <p:par>
                                <p:cTn id="109" presetID="10" presetClass="exit" presetSubtype="0" fill="hold" grpId="1" nodeType="withEffect">
                                  <p:stCondLst>
                                    <p:cond delay="0"/>
                                  </p:stCondLst>
                                  <p:childTnLst>
                                    <p:animEffect transition="out" filter="fade">
                                      <p:cBhvr>
                                        <p:cTn id="110" dur="2000"/>
                                        <p:tgtEl>
                                          <p:spTgt spid="56"/>
                                        </p:tgtEl>
                                      </p:cBhvr>
                                    </p:animEffect>
                                    <p:set>
                                      <p:cBhvr>
                                        <p:cTn id="111" dur="1" fill="hold">
                                          <p:stCondLst>
                                            <p:cond delay="1999"/>
                                          </p:stCondLst>
                                        </p:cTn>
                                        <p:tgtEl>
                                          <p:spTgt spid="56"/>
                                        </p:tgtEl>
                                        <p:attrNameLst>
                                          <p:attrName>style.visibility</p:attrName>
                                        </p:attrNameLst>
                                      </p:cBhvr>
                                      <p:to>
                                        <p:strVal val="hidden"/>
                                      </p:to>
                                    </p:set>
                                  </p:childTnLst>
                                </p:cTn>
                              </p:par>
                              <p:par>
                                <p:cTn id="112" presetID="10" presetClass="exit" presetSubtype="0" fill="hold" grpId="1" nodeType="withEffect">
                                  <p:stCondLst>
                                    <p:cond delay="0"/>
                                  </p:stCondLst>
                                  <p:childTnLst>
                                    <p:animEffect transition="out" filter="fade">
                                      <p:cBhvr>
                                        <p:cTn id="113" dur="2000"/>
                                        <p:tgtEl>
                                          <p:spTgt spid="57"/>
                                        </p:tgtEl>
                                      </p:cBhvr>
                                    </p:animEffect>
                                    <p:set>
                                      <p:cBhvr>
                                        <p:cTn id="114" dur="1" fill="hold">
                                          <p:stCondLst>
                                            <p:cond delay="1999"/>
                                          </p:stCondLst>
                                        </p:cTn>
                                        <p:tgtEl>
                                          <p:spTgt spid="57"/>
                                        </p:tgtEl>
                                        <p:attrNameLst>
                                          <p:attrName>style.visibility</p:attrName>
                                        </p:attrNameLst>
                                      </p:cBhvr>
                                      <p:to>
                                        <p:strVal val="hidden"/>
                                      </p:to>
                                    </p:set>
                                  </p:childTnLst>
                                </p:cTn>
                              </p:par>
                              <p:par>
                                <p:cTn id="115" presetID="10" presetClass="exit" presetSubtype="0" fill="hold" grpId="1" nodeType="withEffect">
                                  <p:stCondLst>
                                    <p:cond delay="0"/>
                                  </p:stCondLst>
                                  <p:childTnLst>
                                    <p:animEffect transition="out" filter="fade">
                                      <p:cBhvr>
                                        <p:cTn id="116" dur="2000"/>
                                        <p:tgtEl>
                                          <p:spTgt spid="58"/>
                                        </p:tgtEl>
                                      </p:cBhvr>
                                    </p:animEffect>
                                    <p:set>
                                      <p:cBhvr>
                                        <p:cTn id="117" dur="1" fill="hold">
                                          <p:stCondLst>
                                            <p:cond delay="1999"/>
                                          </p:stCondLst>
                                        </p:cTn>
                                        <p:tgtEl>
                                          <p:spTgt spid="58"/>
                                        </p:tgtEl>
                                        <p:attrNameLst>
                                          <p:attrName>style.visibility</p:attrName>
                                        </p:attrNameLst>
                                      </p:cBhvr>
                                      <p:to>
                                        <p:strVal val="hidden"/>
                                      </p:to>
                                    </p:set>
                                  </p:childTnLst>
                                </p:cTn>
                              </p:par>
                              <p:par>
                                <p:cTn id="118" presetID="10" presetClass="exit" presetSubtype="0" fill="hold" grpId="1" nodeType="withEffect">
                                  <p:stCondLst>
                                    <p:cond delay="0"/>
                                  </p:stCondLst>
                                  <p:childTnLst>
                                    <p:animEffect transition="out" filter="fade">
                                      <p:cBhvr>
                                        <p:cTn id="119" dur="2000"/>
                                        <p:tgtEl>
                                          <p:spTgt spid="59"/>
                                        </p:tgtEl>
                                      </p:cBhvr>
                                    </p:animEffect>
                                    <p:set>
                                      <p:cBhvr>
                                        <p:cTn id="120" dur="1" fill="hold">
                                          <p:stCondLst>
                                            <p:cond delay="1999"/>
                                          </p:stCondLst>
                                        </p:cTn>
                                        <p:tgtEl>
                                          <p:spTgt spid="59"/>
                                        </p:tgtEl>
                                        <p:attrNameLst>
                                          <p:attrName>style.visibility</p:attrName>
                                        </p:attrNameLst>
                                      </p:cBhvr>
                                      <p:to>
                                        <p:strVal val="hidden"/>
                                      </p:to>
                                    </p:set>
                                  </p:childTnLst>
                                </p:cTn>
                              </p:par>
                              <p:par>
                                <p:cTn id="121" presetID="10" presetClass="exit" presetSubtype="0" fill="hold" grpId="1" nodeType="withEffect">
                                  <p:stCondLst>
                                    <p:cond delay="0"/>
                                  </p:stCondLst>
                                  <p:childTnLst>
                                    <p:animEffect transition="out" filter="fade">
                                      <p:cBhvr>
                                        <p:cTn id="122" dur="2000"/>
                                        <p:tgtEl>
                                          <p:spTgt spid="60"/>
                                        </p:tgtEl>
                                      </p:cBhvr>
                                    </p:animEffect>
                                    <p:set>
                                      <p:cBhvr>
                                        <p:cTn id="123" dur="1" fill="hold">
                                          <p:stCondLst>
                                            <p:cond delay="1999"/>
                                          </p:stCondLst>
                                        </p:cTn>
                                        <p:tgtEl>
                                          <p:spTgt spid="60"/>
                                        </p:tgtEl>
                                        <p:attrNameLst>
                                          <p:attrName>style.visibility</p:attrName>
                                        </p:attrNameLst>
                                      </p:cBhvr>
                                      <p:to>
                                        <p:strVal val="hidden"/>
                                      </p:to>
                                    </p:set>
                                  </p:childTnLst>
                                </p:cTn>
                              </p:par>
                              <p:par>
                                <p:cTn id="124" presetID="10" presetClass="exit" presetSubtype="0" fill="hold" grpId="1" nodeType="withEffect">
                                  <p:stCondLst>
                                    <p:cond delay="0"/>
                                  </p:stCondLst>
                                  <p:childTnLst>
                                    <p:animEffect transition="out" filter="fade">
                                      <p:cBhvr>
                                        <p:cTn id="125" dur="2000"/>
                                        <p:tgtEl>
                                          <p:spTgt spid="61"/>
                                        </p:tgtEl>
                                      </p:cBhvr>
                                    </p:animEffect>
                                    <p:set>
                                      <p:cBhvr>
                                        <p:cTn id="126" dur="1" fill="hold">
                                          <p:stCondLst>
                                            <p:cond delay="1999"/>
                                          </p:stCondLst>
                                        </p:cTn>
                                        <p:tgtEl>
                                          <p:spTgt spid="61"/>
                                        </p:tgtEl>
                                        <p:attrNameLst>
                                          <p:attrName>style.visibility</p:attrName>
                                        </p:attrNameLst>
                                      </p:cBhvr>
                                      <p:to>
                                        <p:strVal val="hidden"/>
                                      </p:to>
                                    </p:set>
                                  </p:childTnLst>
                                </p:cTn>
                              </p:par>
                              <p:par>
                                <p:cTn id="127" presetID="10" presetClass="exit" presetSubtype="0" fill="hold" grpId="1" nodeType="withEffect">
                                  <p:stCondLst>
                                    <p:cond delay="0"/>
                                  </p:stCondLst>
                                  <p:childTnLst>
                                    <p:animEffect transition="out" filter="fade">
                                      <p:cBhvr>
                                        <p:cTn id="128" dur="2000"/>
                                        <p:tgtEl>
                                          <p:spTgt spid="62"/>
                                        </p:tgtEl>
                                      </p:cBhvr>
                                    </p:animEffect>
                                    <p:set>
                                      <p:cBhvr>
                                        <p:cTn id="129" dur="1" fill="hold">
                                          <p:stCondLst>
                                            <p:cond delay="1999"/>
                                          </p:stCondLst>
                                        </p:cTn>
                                        <p:tgtEl>
                                          <p:spTgt spid="62"/>
                                        </p:tgtEl>
                                        <p:attrNameLst>
                                          <p:attrName>style.visibility</p:attrName>
                                        </p:attrNameLst>
                                      </p:cBhvr>
                                      <p:to>
                                        <p:strVal val="hidden"/>
                                      </p:to>
                                    </p:set>
                                  </p:childTnLst>
                                </p:cTn>
                              </p:par>
                              <p:par>
                                <p:cTn id="130" presetID="10" presetClass="exit" presetSubtype="0" fill="hold" grpId="1" nodeType="withEffect">
                                  <p:stCondLst>
                                    <p:cond delay="0"/>
                                  </p:stCondLst>
                                  <p:childTnLst>
                                    <p:animEffect transition="out" filter="fade">
                                      <p:cBhvr>
                                        <p:cTn id="131" dur="2000"/>
                                        <p:tgtEl>
                                          <p:spTgt spid="63"/>
                                        </p:tgtEl>
                                      </p:cBhvr>
                                    </p:animEffect>
                                    <p:set>
                                      <p:cBhvr>
                                        <p:cTn id="132" dur="1" fill="hold">
                                          <p:stCondLst>
                                            <p:cond delay="1999"/>
                                          </p:stCondLst>
                                        </p:cTn>
                                        <p:tgtEl>
                                          <p:spTgt spid="63"/>
                                        </p:tgtEl>
                                        <p:attrNameLst>
                                          <p:attrName>style.visibility</p:attrName>
                                        </p:attrNameLst>
                                      </p:cBhvr>
                                      <p:to>
                                        <p:strVal val="hidden"/>
                                      </p:to>
                                    </p:set>
                                  </p:childTnLst>
                                </p:cTn>
                              </p:par>
                              <p:par>
                                <p:cTn id="133" presetID="10" presetClass="exit" presetSubtype="0" fill="hold" grpId="1" nodeType="withEffect">
                                  <p:stCondLst>
                                    <p:cond delay="0"/>
                                  </p:stCondLst>
                                  <p:childTnLst>
                                    <p:animEffect transition="out" filter="fade">
                                      <p:cBhvr>
                                        <p:cTn id="134" dur="2000"/>
                                        <p:tgtEl>
                                          <p:spTgt spid="64"/>
                                        </p:tgtEl>
                                      </p:cBhvr>
                                    </p:animEffect>
                                    <p:set>
                                      <p:cBhvr>
                                        <p:cTn id="135" dur="1" fill="hold">
                                          <p:stCondLst>
                                            <p:cond delay="1999"/>
                                          </p:stCondLst>
                                        </p:cTn>
                                        <p:tgtEl>
                                          <p:spTgt spid="64"/>
                                        </p:tgtEl>
                                        <p:attrNameLst>
                                          <p:attrName>style.visibility</p:attrName>
                                        </p:attrNameLst>
                                      </p:cBhvr>
                                      <p:to>
                                        <p:strVal val="hidden"/>
                                      </p:to>
                                    </p:set>
                                  </p:childTnLst>
                                </p:cTn>
                              </p:par>
                              <p:par>
                                <p:cTn id="136" presetID="10" presetClass="exit" presetSubtype="0" fill="hold" grpId="1" nodeType="withEffect">
                                  <p:stCondLst>
                                    <p:cond delay="0"/>
                                  </p:stCondLst>
                                  <p:childTnLst>
                                    <p:animEffect transition="out" filter="fade">
                                      <p:cBhvr>
                                        <p:cTn id="137" dur="2000"/>
                                        <p:tgtEl>
                                          <p:spTgt spid="65"/>
                                        </p:tgtEl>
                                      </p:cBhvr>
                                    </p:animEffect>
                                    <p:set>
                                      <p:cBhvr>
                                        <p:cTn id="138" dur="1" fill="hold">
                                          <p:stCondLst>
                                            <p:cond delay="1999"/>
                                          </p:stCondLst>
                                        </p:cTn>
                                        <p:tgtEl>
                                          <p:spTgt spid="65"/>
                                        </p:tgtEl>
                                        <p:attrNameLst>
                                          <p:attrName>style.visibility</p:attrName>
                                        </p:attrNameLst>
                                      </p:cBhvr>
                                      <p:to>
                                        <p:strVal val="hidden"/>
                                      </p:to>
                                    </p:set>
                                  </p:childTnLst>
                                </p:cTn>
                              </p:par>
                              <p:par>
                                <p:cTn id="139" presetID="10" presetClass="exit" presetSubtype="0" fill="hold" grpId="1" nodeType="withEffect">
                                  <p:stCondLst>
                                    <p:cond delay="0"/>
                                  </p:stCondLst>
                                  <p:childTnLst>
                                    <p:animEffect transition="out" filter="fade">
                                      <p:cBhvr>
                                        <p:cTn id="140" dur="2000"/>
                                        <p:tgtEl>
                                          <p:spTgt spid="66"/>
                                        </p:tgtEl>
                                      </p:cBhvr>
                                    </p:animEffect>
                                    <p:set>
                                      <p:cBhvr>
                                        <p:cTn id="141" dur="1" fill="hold">
                                          <p:stCondLst>
                                            <p:cond delay="1999"/>
                                          </p:stCondLst>
                                        </p:cTn>
                                        <p:tgtEl>
                                          <p:spTgt spid="66"/>
                                        </p:tgtEl>
                                        <p:attrNameLst>
                                          <p:attrName>style.visibility</p:attrName>
                                        </p:attrNameLst>
                                      </p:cBhvr>
                                      <p:to>
                                        <p:strVal val="hidden"/>
                                      </p:to>
                                    </p:set>
                                  </p:childTnLst>
                                </p:cTn>
                              </p:par>
                              <p:par>
                                <p:cTn id="142" presetID="10" presetClass="exit" presetSubtype="0" fill="hold" grpId="1" nodeType="withEffect">
                                  <p:stCondLst>
                                    <p:cond delay="0"/>
                                  </p:stCondLst>
                                  <p:childTnLst>
                                    <p:animEffect transition="out" filter="fade">
                                      <p:cBhvr>
                                        <p:cTn id="143" dur="2000"/>
                                        <p:tgtEl>
                                          <p:spTgt spid="67"/>
                                        </p:tgtEl>
                                      </p:cBhvr>
                                    </p:animEffect>
                                    <p:set>
                                      <p:cBhvr>
                                        <p:cTn id="144" dur="1" fill="hold">
                                          <p:stCondLst>
                                            <p:cond delay="1999"/>
                                          </p:stCondLst>
                                        </p:cTn>
                                        <p:tgtEl>
                                          <p:spTgt spid="67"/>
                                        </p:tgtEl>
                                        <p:attrNameLst>
                                          <p:attrName>style.visibility</p:attrName>
                                        </p:attrNameLst>
                                      </p:cBhvr>
                                      <p:to>
                                        <p:strVal val="hidden"/>
                                      </p:to>
                                    </p:set>
                                  </p:childTnLst>
                                </p:cTn>
                              </p:par>
                              <p:par>
                                <p:cTn id="145" presetID="10" presetClass="exit" presetSubtype="0" fill="hold" grpId="1" nodeType="withEffect">
                                  <p:stCondLst>
                                    <p:cond delay="0"/>
                                  </p:stCondLst>
                                  <p:childTnLst>
                                    <p:animEffect transition="out" filter="fade">
                                      <p:cBhvr>
                                        <p:cTn id="146" dur="2000"/>
                                        <p:tgtEl>
                                          <p:spTgt spid="68"/>
                                        </p:tgtEl>
                                      </p:cBhvr>
                                    </p:animEffect>
                                    <p:set>
                                      <p:cBhvr>
                                        <p:cTn id="147" dur="1" fill="hold">
                                          <p:stCondLst>
                                            <p:cond delay="1999"/>
                                          </p:stCondLst>
                                        </p:cTn>
                                        <p:tgtEl>
                                          <p:spTgt spid="68"/>
                                        </p:tgtEl>
                                        <p:attrNameLst>
                                          <p:attrName>style.visibility</p:attrName>
                                        </p:attrNameLst>
                                      </p:cBhvr>
                                      <p:to>
                                        <p:strVal val="hidden"/>
                                      </p:to>
                                    </p:set>
                                  </p:childTnLst>
                                </p:cTn>
                              </p:par>
                              <p:par>
                                <p:cTn id="148" presetID="10" presetClass="exit" presetSubtype="0" fill="hold" grpId="1" nodeType="withEffect">
                                  <p:stCondLst>
                                    <p:cond delay="0"/>
                                  </p:stCondLst>
                                  <p:childTnLst>
                                    <p:animEffect transition="out" filter="fade">
                                      <p:cBhvr>
                                        <p:cTn id="149" dur="2000"/>
                                        <p:tgtEl>
                                          <p:spTgt spid="69"/>
                                        </p:tgtEl>
                                      </p:cBhvr>
                                    </p:animEffect>
                                    <p:set>
                                      <p:cBhvr>
                                        <p:cTn id="150" dur="1" fill="hold">
                                          <p:stCondLst>
                                            <p:cond delay="1999"/>
                                          </p:stCondLst>
                                        </p:cTn>
                                        <p:tgtEl>
                                          <p:spTgt spid="6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2" grpId="0" animBg="1"/>
      <p:bldP spid="52" grpId="1" animBg="1"/>
      <p:bldP spid="53" grpId="0" animBg="1"/>
      <p:bldP spid="53" grpId="1" animBg="1"/>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69" grpId="0" animBg="1"/>
      <p:bldP spid="69"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875E3-628F-E646-B238-01FC848BF3BC}"/>
            </a:ext>
          </a:extLst>
        </p:cNvPr>
        <p:cNvGrpSpPr/>
        <p:nvPr/>
      </p:nvGrpSpPr>
      <p:grpSpPr>
        <a:xfrm>
          <a:off x="0" y="0"/>
          <a:ext cx="0" cy="0"/>
          <a:chOff x="0" y="0"/>
          <a:chExt cx="0" cy="0"/>
        </a:xfrm>
      </p:grpSpPr>
      <p:sp>
        <p:nvSpPr>
          <p:cNvPr id="29" name="Diagonal Stripe 28">
            <a:extLst>
              <a:ext uri="{FF2B5EF4-FFF2-40B4-BE49-F238E27FC236}">
                <a16:creationId xmlns:a16="http://schemas.microsoft.com/office/drawing/2014/main" id="{AD909E1D-64EC-4E73-3936-BB91BF9434E9}"/>
              </a:ext>
            </a:extLst>
          </p:cNvPr>
          <p:cNvSpPr/>
          <p:nvPr/>
        </p:nvSpPr>
        <p:spPr>
          <a:xfrm rot="5400000">
            <a:off x="2667000" y="-2667000"/>
            <a:ext cx="6858000" cy="12192000"/>
          </a:xfrm>
          <a:prstGeom prst="diagStripe">
            <a:avLst>
              <a:gd name="adj" fmla="val 27922"/>
            </a:avLst>
          </a:prstGeom>
          <a:solidFill>
            <a:srgbClr val="F2EEEE"/>
          </a:solidFill>
          <a:ln>
            <a:noFill/>
          </a:ln>
          <a:effectLst>
            <a:outerShdw blurRad="596900" dist="38100" dir="5400000" algn="t"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nchorCtr="0"/>
          <a:lstStyle/>
          <a:p>
            <a:pPr marL="180000" indent="-180000" algn="l">
              <a:lnSpc>
                <a:spcPct val="95000"/>
              </a:lnSpc>
              <a:spcBef>
                <a:spcPts val="600"/>
              </a:spcBef>
              <a:buFont typeface="Arial" panose="020B0604020202020204" pitchFamily="34" charset="0"/>
              <a:buChar char="•"/>
            </a:pPr>
            <a:endParaRPr lang="en-CH" dirty="0" err="1">
              <a:solidFill>
                <a:schemeClr val="tx1"/>
              </a:solidFill>
            </a:endParaRPr>
          </a:p>
        </p:txBody>
      </p:sp>
      <p:sp>
        <p:nvSpPr>
          <p:cNvPr id="2" name="Title 1">
            <a:extLst>
              <a:ext uri="{FF2B5EF4-FFF2-40B4-BE49-F238E27FC236}">
                <a16:creationId xmlns:a16="http://schemas.microsoft.com/office/drawing/2014/main" id="{99585926-0532-4320-6BF8-A6F7F55AEF42}"/>
              </a:ext>
            </a:extLst>
          </p:cNvPr>
          <p:cNvSpPr>
            <a:spLocks noGrp="1"/>
          </p:cNvSpPr>
          <p:nvPr>
            <p:ph type="title"/>
          </p:nvPr>
        </p:nvSpPr>
        <p:spPr>
          <a:xfrm>
            <a:off x="604838" y="388940"/>
            <a:ext cx="9739634" cy="615348"/>
          </a:xfrm>
        </p:spPr>
        <p:txBody>
          <a:bodyPr vert="horz" wrap="square" lIns="0" tIns="0" rIns="0" bIns="0" rtlCol="0" anchor="t" anchorCtr="0">
            <a:normAutofit/>
          </a:bodyPr>
          <a:lstStyle/>
          <a:p>
            <a:r>
              <a:rPr lang="en-US" b="1" kern="1200" dirty="0">
                <a:latin typeface="+mj-lt"/>
                <a:ea typeface="+mj-ea"/>
                <a:cs typeface="+mj-cs"/>
              </a:rPr>
              <a:t>Clinical trials and supply management</a:t>
            </a:r>
          </a:p>
        </p:txBody>
      </p:sp>
      <p:grpSp>
        <p:nvGrpSpPr>
          <p:cNvPr id="8" name="Group 7">
            <a:extLst>
              <a:ext uri="{FF2B5EF4-FFF2-40B4-BE49-F238E27FC236}">
                <a16:creationId xmlns:a16="http://schemas.microsoft.com/office/drawing/2014/main" id="{E86E700D-A3A5-9C5E-0EC9-0F1873615C55}"/>
              </a:ext>
            </a:extLst>
          </p:cNvPr>
          <p:cNvGrpSpPr/>
          <p:nvPr/>
        </p:nvGrpSpPr>
        <p:grpSpPr>
          <a:xfrm>
            <a:off x="345984" y="1139556"/>
            <a:ext cx="5493706" cy="4824103"/>
            <a:chOff x="307107" y="4503527"/>
            <a:chExt cx="2783034" cy="2204392"/>
          </a:xfrm>
        </p:grpSpPr>
        <p:sp>
          <p:nvSpPr>
            <p:cNvPr id="10" name="Rectangle: Rounded Corners 9">
              <a:extLst>
                <a:ext uri="{FF2B5EF4-FFF2-40B4-BE49-F238E27FC236}">
                  <a16:creationId xmlns:a16="http://schemas.microsoft.com/office/drawing/2014/main" id="{0DBB5126-23E5-B0DD-8D4A-6E5D8797BF9A}"/>
                </a:ext>
              </a:extLst>
            </p:cNvPr>
            <p:cNvSpPr/>
            <p:nvPr/>
          </p:nvSpPr>
          <p:spPr>
            <a:xfrm>
              <a:off x="307107" y="4503527"/>
              <a:ext cx="2783034" cy="220439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nchorCtr="0"/>
            <a:lstStyle/>
            <a:p>
              <a:pPr marL="180000" indent="-180000" algn="l">
                <a:lnSpc>
                  <a:spcPct val="95000"/>
                </a:lnSpc>
                <a:spcBef>
                  <a:spcPts val="600"/>
                </a:spcBef>
                <a:buFont typeface="Arial" panose="020B0604020202020204" pitchFamily="34" charset="0"/>
                <a:buChar char="•"/>
              </a:pPr>
              <a:endParaRPr lang="en-CH" dirty="0" err="1"/>
            </a:p>
          </p:txBody>
        </p:sp>
        <p:sp>
          <p:nvSpPr>
            <p:cNvPr id="12" name="TextBox 11">
              <a:extLst>
                <a:ext uri="{FF2B5EF4-FFF2-40B4-BE49-F238E27FC236}">
                  <a16:creationId xmlns:a16="http://schemas.microsoft.com/office/drawing/2014/main" id="{F18142BD-9D66-28EF-8E07-3B6F97EAB23C}"/>
                </a:ext>
              </a:extLst>
            </p:cNvPr>
            <p:cNvSpPr txBox="1"/>
            <p:nvPr/>
          </p:nvSpPr>
          <p:spPr>
            <a:xfrm>
              <a:off x="424765" y="4593553"/>
              <a:ext cx="2539871" cy="1589228"/>
            </a:xfrm>
            <a:prstGeom prst="rect">
              <a:avLst/>
            </a:prstGeom>
            <a:noFill/>
          </p:spPr>
          <p:txBody>
            <a:bodyPr wrap="square">
              <a:spAutoFit/>
            </a:bodyPr>
            <a:lstStyle/>
            <a:p>
              <a:pPr algn="ctr"/>
              <a:r>
                <a:rPr lang="en-GB" sz="2400" b="1" dirty="0"/>
                <a:t>Work Smarter</a:t>
              </a:r>
              <a:endParaRPr lang="en-US" sz="1400" b="1" dirty="0"/>
            </a:p>
            <a:p>
              <a:r>
                <a:rPr lang="en-GB" sz="1400" dirty="0">
                  <a:solidFill>
                    <a:srgbClr val="ED4B23"/>
                  </a:solidFill>
                </a:rPr>
                <a:t>Meeting prep &amp; follow up </a:t>
              </a:r>
              <a:endParaRPr lang="en-GB" sz="1400" dirty="0">
                <a:solidFill>
                  <a:srgbClr val="ED4B23"/>
                </a:solidFill>
                <a:cs typeface="Arial"/>
              </a:endParaRPr>
            </a:p>
            <a:p>
              <a:r>
                <a:rPr lang="en-GB" sz="1400" dirty="0"/>
                <a:t>Copilot analyses your calendar and past interactions to prepare agendas, suggest questions, and surface relevant documents before meetings. Afterward, it generates summaries with action items.</a:t>
              </a:r>
            </a:p>
            <a:p>
              <a:endParaRPr lang="en-GB" sz="1400" dirty="0">
                <a:cs typeface="Arial"/>
              </a:endParaRPr>
            </a:p>
            <a:p>
              <a:r>
                <a:rPr lang="en-GB" sz="1400" dirty="0">
                  <a:solidFill>
                    <a:srgbClr val="ED4B23"/>
                  </a:solidFill>
                </a:rPr>
                <a:t>Email management </a:t>
              </a:r>
            </a:p>
            <a:p>
              <a:r>
                <a:rPr lang="en-GB" sz="1400" dirty="0"/>
                <a:t>Copilot drafts replies, adjusts tone and length, and summarizes long threads so you can respond quickly and professionally.</a:t>
              </a:r>
            </a:p>
            <a:p>
              <a:endParaRPr lang="en-GB" sz="1400" dirty="0"/>
            </a:p>
            <a:p>
              <a:r>
                <a:rPr lang="en-GB" sz="1400" dirty="0">
                  <a:solidFill>
                    <a:srgbClr val="ED4B23"/>
                  </a:solidFill>
                </a:rPr>
                <a:t>Document insights</a:t>
              </a:r>
            </a:p>
            <a:p>
              <a:r>
                <a:rPr lang="en-GB" sz="1400" dirty="0"/>
                <a:t>Copilot extracts key points from lengthy documents or slide decks, helping you catch up fast and focus on what matters</a:t>
              </a:r>
            </a:p>
          </p:txBody>
        </p:sp>
      </p:grpSp>
      <p:grpSp>
        <p:nvGrpSpPr>
          <p:cNvPr id="13" name="Group 12">
            <a:extLst>
              <a:ext uri="{FF2B5EF4-FFF2-40B4-BE49-F238E27FC236}">
                <a16:creationId xmlns:a16="http://schemas.microsoft.com/office/drawing/2014/main" id="{6EFF3C7B-4F6E-3784-9A75-178F76E66955}"/>
              </a:ext>
            </a:extLst>
          </p:cNvPr>
          <p:cNvGrpSpPr/>
          <p:nvPr/>
        </p:nvGrpSpPr>
        <p:grpSpPr>
          <a:xfrm>
            <a:off x="6125442" y="1139556"/>
            <a:ext cx="5692354" cy="4824103"/>
            <a:chOff x="307107" y="4503527"/>
            <a:chExt cx="2783034" cy="2204392"/>
          </a:xfrm>
        </p:grpSpPr>
        <p:sp>
          <p:nvSpPr>
            <p:cNvPr id="15" name="Rectangle: Rounded Corners 14">
              <a:extLst>
                <a:ext uri="{FF2B5EF4-FFF2-40B4-BE49-F238E27FC236}">
                  <a16:creationId xmlns:a16="http://schemas.microsoft.com/office/drawing/2014/main" id="{98DB5E16-402E-F154-E237-4D05981CB40A}"/>
                </a:ext>
              </a:extLst>
            </p:cNvPr>
            <p:cNvSpPr/>
            <p:nvPr/>
          </p:nvSpPr>
          <p:spPr>
            <a:xfrm>
              <a:off x="307107" y="4503527"/>
              <a:ext cx="2783034" cy="220439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nchorCtr="0"/>
            <a:lstStyle/>
            <a:p>
              <a:pPr marL="180000" indent="-180000" algn="l">
                <a:lnSpc>
                  <a:spcPct val="95000"/>
                </a:lnSpc>
                <a:spcBef>
                  <a:spcPts val="600"/>
                </a:spcBef>
                <a:buFont typeface="Arial" panose="020B0604020202020204" pitchFamily="34" charset="0"/>
                <a:buChar char="•"/>
              </a:pPr>
              <a:endParaRPr lang="en-CH" dirty="0" err="1"/>
            </a:p>
          </p:txBody>
        </p:sp>
        <p:sp>
          <p:nvSpPr>
            <p:cNvPr id="16" name="TextBox 15">
              <a:extLst>
                <a:ext uri="{FF2B5EF4-FFF2-40B4-BE49-F238E27FC236}">
                  <a16:creationId xmlns:a16="http://schemas.microsoft.com/office/drawing/2014/main" id="{8A07E2B3-0658-A944-A3BF-9A46A159B1EB}"/>
                </a:ext>
              </a:extLst>
            </p:cNvPr>
            <p:cNvSpPr txBox="1"/>
            <p:nvPr/>
          </p:nvSpPr>
          <p:spPr>
            <a:xfrm>
              <a:off x="424765" y="4593553"/>
              <a:ext cx="2565621" cy="2053339"/>
            </a:xfrm>
            <a:prstGeom prst="rect">
              <a:avLst/>
            </a:prstGeom>
            <a:noFill/>
          </p:spPr>
          <p:txBody>
            <a:bodyPr wrap="square">
              <a:spAutoFit/>
            </a:bodyPr>
            <a:lstStyle/>
            <a:p>
              <a:pPr algn="ctr"/>
              <a:r>
                <a:rPr lang="en-GB" sz="2400" b="1" dirty="0"/>
                <a:t>Make Better Decisions</a:t>
              </a:r>
              <a:endParaRPr lang="en-GB" sz="2400" b="1" dirty="0">
                <a:cs typeface="Arial"/>
              </a:endParaRPr>
            </a:p>
            <a:p>
              <a:r>
                <a:rPr lang="en-GB" sz="1400" dirty="0">
                  <a:solidFill>
                    <a:srgbClr val="ED4B23"/>
                  </a:solidFill>
                </a:rPr>
                <a:t>Data Analysis in Excel</a:t>
              </a:r>
              <a:endParaRPr lang="en-GB" sz="1400" dirty="0">
                <a:solidFill>
                  <a:srgbClr val="ED4B23"/>
                </a:solidFill>
                <a:cs typeface="Arial"/>
              </a:endParaRPr>
            </a:p>
            <a:p>
              <a:r>
                <a:rPr lang="en-GB" sz="1400" dirty="0"/>
                <a:t>Copilot highlights trends, filters data, and even generates formulas for new columns. It helps you make sense of complex datasets and identify actionable insights.</a:t>
              </a:r>
              <a:br>
                <a:rPr lang="en-GB" sz="1400" dirty="0"/>
              </a:br>
              <a:endParaRPr lang="en-GB" sz="1400" dirty="0">
                <a:cs typeface="Arial"/>
              </a:endParaRPr>
            </a:p>
            <a:p>
              <a:r>
                <a:rPr lang="en-GB" sz="1400" dirty="0">
                  <a:solidFill>
                    <a:srgbClr val="ED4B23"/>
                  </a:solidFill>
                </a:rPr>
                <a:t>Project Reviews </a:t>
              </a:r>
              <a:endParaRPr lang="en-GB" sz="1400" dirty="0">
                <a:solidFill>
                  <a:srgbClr val="ED4B23"/>
                </a:solidFill>
                <a:cs typeface="Arial"/>
              </a:endParaRPr>
            </a:p>
            <a:p>
              <a:r>
                <a:rPr lang="en-GB" sz="1400" dirty="0"/>
                <a:t>Ask Copilot to identify critical challenges, inconsistencies, or missing elements in reports or presentations. It can even create tables comparing pros and cons.</a:t>
              </a:r>
              <a:br>
                <a:rPr lang="en-GB" sz="1400" dirty="0"/>
              </a:br>
              <a:endParaRPr lang="en-GB" sz="1400" dirty="0">
                <a:cs typeface="Arial"/>
              </a:endParaRPr>
            </a:p>
            <a:p>
              <a:r>
                <a:rPr lang="en-GB" sz="1400" dirty="0">
                  <a:solidFill>
                    <a:srgbClr val="ED4B23"/>
                  </a:solidFill>
                </a:rPr>
                <a:t>Meeting Intelligence </a:t>
              </a:r>
              <a:endParaRPr lang="en-GB" sz="1400" dirty="0">
                <a:solidFill>
                  <a:srgbClr val="ED4B23"/>
                </a:solidFill>
                <a:cs typeface="Arial"/>
              </a:endParaRPr>
            </a:p>
            <a:p>
              <a:r>
                <a:rPr lang="en-GB" sz="1400" dirty="0"/>
                <a:t>Copilot can summarize what each participant said, their concerns, and what excited them—giving you a nuanced view of team dynamics.</a:t>
              </a:r>
              <a:br>
                <a:rPr lang="en-GB" sz="1400" dirty="0"/>
              </a:br>
              <a:endParaRPr lang="en-GB" sz="1400" dirty="0">
                <a:cs typeface="Arial"/>
              </a:endParaRPr>
            </a:p>
            <a:p>
              <a:r>
                <a:rPr lang="en-GB" sz="1400" dirty="0">
                  <a:solidFill>
                    <a:srgbClr val="ED4B23"/>
                  </a:solidFill>
                </a:rPr>
                <a:t>Custom Agents</a:t>
              </a:r>
              <a:endParaRPr lang="en-GB" sz="1400" dirty="0">
                <a:solidFill>
                  <a:srgbClr val="ED4B23"/>
                </a:solidFill>
                <a:cs typeface="Arial"/>
              </a:endParaRPr>
            </a:p>
            <a:p>
              <a:r>
                <a:rPr lang="en-GB" sz="1400" dirty="0"/>
                <a:t>Copilot Analyst.</a:t>
              </a:r>
              <a:endParaRPr lang="en-GB" sz="1400" dirty="0">
                <a:cs typeface="Arial"/>
              </a:endParaRPr>
            </a:p>
            <a:p>
              <a:endParaRPr lang="en-GB" sz="2400" dirty="0"/>
            </a:p>
          </p:txBody>
        </p:sp>
      </p:grpSp>
    </p:spTree>
    <p:extLst>
      <p:ext uri="{BB962C8B-B14F-4D97-AF65-F5344CB8AC3E}">
        <p14:creationId xmlns:p14="http://schemas.microsoft.com/office/powerpoint/2010/main" val="23943837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6F4F4"/>
        </a:solidFill>
        <a:effectLst/>
      </p:bgPr>
    </p:bg>
    <p:spTree>
      <p:nvGrpSpPr>
        <p:cNvPr id="1" name="">
          <a:extLst>
            <a:ext uri="{FF2B5EF4-FFF2-40B4-BE49-F238E27FC236}">
              <a16:creationId xmlns:a16="http://schemas.microsoft.com/office/drawing/2014/main" id="{BDC4EF59-6A3A-2061-9DE1-F4FED5E5C8FC}"/>
            </a:ext>
          </a:extLst>
        </p:cNvPr>
        <p:cNvGrpSpPr/>
        <p:nvPr/>
      </p:nvGrpSpPr>
      <p:grpSpPr>
        <a:xfrm>
          <a:off x="0" y="0"/>
          <a:ext cx="0" cy="0"/>
          <a:chOff x="0" y="0"/>
          <a:chExt cx="0" cy="0"/>
        </a:xfrm>
      </p:grpSpPr>
      <p:sp>
        <p:nvSpPr>
          <p:cNvPr id="29" name="Diagonal Stripe 28">
            <a:extLst>
              <a:ext uri="{FF2B5EF4-FFF2-40B4-BE49-F238E27FC236}">
                <a16:creationId xmlns:a16="http://schemas.microsoft.com/office/drawing/2014/main" id="{363067CB-6FDF-36C0-D85F-1C643363AC37}"/>
              </a:ext>
            </a:extLst>
          </p:cNvPr>
          <p:cNvSpPr/>
          <p:nvPr/>
        </p:nvSpPr>
        <p:spPr>
          <a:xfrm rot="5400000">
            <a:off x="2667000" y="-2667000"/>
            <a:ext cx="6858000" cy="12192000"/>
          </a:xfrm>
          <a:prstGeom prst="diagStripe">
            <a:avLst>
              <a:gd name="adj" fmla="val 27922"/>
            </a:avLst>
          </a:prstGeom>
          <a:solidFill>
            <a:srgbClr val="F2EEEE"/>
          </a:solidFill>
          <a:ln>
            <a:noFill/>
          </a:ln>
          <a:effectLst>
            <a:outerShdw blurRad="596900" dist="38100" dir="5400000" algn="t"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nchorCtr="0"/>
          <a:lstStyle/>
          <a:p>
            <a:pPr marL="180000" indent="-180000" algn="l">
              <a:lnSpc>
                <a:spcPct val="95000"/>
              </a:lnSpc>
              <a:spcBef>
                <a:spcPts val="600"/>
              </a:spcBef>
              <a:buFont typeface="Arial" panose="020B0604020202020204" pitchFamily="34" charset="0"/>
              <a:buChar char="•"/>
            </a:pPr>
            <a:endParaRPr lang="en-CH" dirty="0" err="1">
              <a:solidFill>
                <a:schemeClr val="tx1"/>
              </a:solidFill>
            </a:endParaRPr>
          </a:p>
        </p:txBody>
      </p:sp>
      <p:sp>
        <p:nvSpPr>
          <p:cNvPr id="2" name="Title 1">
            <a:extLst>
              <a:ext uri="{FF2B5EF4-FFF2-40B4-BE49-F238E27FC236}">
                <a16:creationId xmlns:a16="http://schemas.microsoft.com/office/drawing/2014/main" id="{76444515-BF7B-C65E-066F-75C083544CFC}"/>
              </a:ext>
            </a:extLst>
          </p:cNvPr>
          <p:cNvSpPr>
            <a:spLocks noGrp="1"/>
          </p:cNvSpPr>
          <p:nvPr>
            <p:ph type="title"/>
          </p:nvPr>
        </p:nvSpPr>
        <p:spPr>
          <a:xfrm>
            <a:off x="604838" y="388940"/>
            <a:ext cx="9739634" cy="615348"/>
          </a:xfrm>
        </p:spPr>
        <p:txBody>
          <a:bodyPr vert="horz" wrap="square" lIns="0" tIns="0" rIns="0" bIns="0" rtlCol="0" anchor="t" anchorCtr="0">
            <a:normAutofit/>
          </a:bodyPr>
          <a:lstStyle/>
          <a:p>
            <a:r>
              <a:rPr lang="en-US" b="1" kern="1200" dirty="0">
                <a:latin typeface="+mj-lt"/>
                <a:ea typeface="+mj-ea"/>
                <a:cs typeface="+mj-cs"/>
              </a:rPr>
              <a:t>Prompting best practices</a:t>
            </a:r>
          </a:p>
        </p:txBody>
      </p:sp>
      <p:grpSp>
        <p:nvGrpSpPr>
          <p:cNvPr id="13" name="Group 12">
            <a:extLst>
              <a:ext uri="{FF2B5EF4-FFF2-40B4-BE49-F238E27FC236}">
                <a16:creationId xmlns:a16="http://schemas.microsoft.com/office/drawing/2014/main" id="{0A606399-A57E-99CD-6782-373B8C45DE60}"/>
              </a:ext>
            </a:extLst>
          </p:cNvPr>
          <p:cNvGrpSpPr/>
          <p:nvPr/>
        </p:nvGrpSpPr>
        <p:grpSpPr>
          <a:xfrm>
            <a:off x="604838" y="1124745"/>
            <a:ext cx="11212958" cy="4248472"/>
            <a:chOff x="307107" y="4503527"/>
            <a:chExt cx="2783034" cy="2204392"/>
          </a:xfrm>
        </p:grpSpPr>
        <p:sp>
          <p:nvSpPr>
            <p:cNvPr id="15" name="Rectangle: Rounded Corners 14">
              <a:extLst>
                <a:ext uri="{FF2B5EF4-FFF2-40B4-BE49-F238E27FC236}">
                  <a16:creationId xmlns:a16="http://schemas.microsoft.com/office/drawing/2014/main" id="{93188159-8EC6-77C5-C6D4-DCCCEDCD578C}"/>
                </a:ext>
              </a:extLst>
            </p:cNvPr>
            <p:cNvSpPr/>
            <p:nvPr/>
          </p:nvSpPr>
          <p:spPr>
            <a:xfrm>
              <a:off x="307107" y="4503527"/>
              <a:ext cx="2783034" cy="220439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nchorCtr="0"/>
            <a:lstStyle/>
            <a:p>
              <a:pPr marL="180000" indent="-180000" algn="l">
                <a:lnSpc>
                  <a:spcPct val="95000"/>
                </a:lnSpc>
                <a:spcBef>
                  <a:spcPts val="600"/>
                </a:spcBef>
                <a:buFont typeface="Arial" panose="020B0604020202020204" pitchFamily="34" charset="0"/>
                <a:buChar char="•"/>
              </a:pPr>
              <a:endParaRPr lang="en-CH" dirty="0" err="1"/>
            </a:p>
          </p:txBody>
        </p:sp>
        <p:sp>
          <p:nvSpPr>
            <p:cNvPr id="16" name="TextBox 15">
              <a:extLst>
                <a:ext uri="{FF2B5EF4-FFF2-40B4-BE49-F238E27FC236}">
                  <a16:creationId xmlns:a16="http://schemas.microsoft.com/office/drawing/2014/main" id="{92CE7B89-865E-C2D8-6B64-444342D7ACC9}"/>
                </a:ext>
              </a:extLst>
            </p:cNvPr>
            <p:cNvSpPr txBox="1"/>
            <p:nvPr/>
          </p:nvSpPr>
          <p:spPr>
            <a:xfrm>
              <a:off x="415814" y="4619443"/>
              <a:ext cx="2565621" cy="492239"/>
            </a:xfrm>
            <a:prstGeom prst="rect">
              <a:avLst/>
            </a:prstGeom>
            <a:noFill/>
          </p:spPr>
          <p:txBody>
            <a:bodyPr wrap="square">
              <a:spAutoFit/>
            </a:bodyPr>
            <a:lstStyle/>
            <a:p>
              <a:r>
                <a:rPr lang="en-GB" sz="1600" dirty="0">
                  <a:solidFill>
                    <a:srgbClr val="ED4B23"/>
                  </a:solidFill>
                  <a:cs typeface="Arial"/>
                </a:rPr>
                <a:t>Main strategy </a:t>
              </a:r>
              <a:r>
                <a:rPr lang="en-GB" sz="1600" dirty="0"/>
                <a:t>is to breakdown complex tasks in useful instructions. </a:t>
              </a:r>
            </a:p>
            <a:p>
              <a:endParaRPr lang="en-GB" sz="1600" dirty="0"/>
            </a:p>
            <a:p>
              <a:pPr algn="ctr"/>
              <a:r>
                <a:rPr lang="en-GB" sz="1600" dirty="0"/>
                <a:t>Prompting is like watching a movie, where you are the scenario writer, director and cameraman,</a:t>
              </a:r>
              <a:br>
                <a:rPr lang="en-GB" sz="1600" dirty="0"/>
              </a:br>
              <a:r>
                <a:rPr lang="en-GB" sz="1600" dirty="0"/>
                <a:t>while AI is a </a:t>
              </a:r>
              <a:r>
                <a:rPr lang="en-GB" sz="1600" dirty="0">
                  <a:solidFill>
                    <a:srgbClr val="C00000"/>
                  </a:solidFill>
                </a:rPr>
                <a:t>child</a:t>
              </a:r>
              <a:r>
                <a:rPr lang="en-GB" sz="1600" dirty="0"/>
                <a:t> actor.</a:t>
              </a:r>
              <a:endParaRPr lang="en-GB" sz="2800" dirty="0"/>
            </a:p>
          </p:txBody>
        </p:sp>
      </p:grpSp>
      <p:sp>
        <p:nvSpPr>
          <p:cNvPr id="3" name="TextBox 2">
            <a:extLst>
              <a:ext uri="{FF2B5EF4-FFF2-40B4-BE49-F238E27FC236}">
                <a16:creationId xmlns:a16="http://schemas.microsoft.com/office/drawing/2014/main" id="{2EF42A70-2EF5-5491-AA36-D056699F4175}"/>
              </a:ext>
            </a:extLst>
          </p:cNvPr>
          <p:cNvSpPr txBox="1"/>
          <p:nvPr/>
        </p:nvSpPr>
        <p:spPr>
          <a:xfrm>
            <a:off x="972322" y="2852921"/>
            <a:ext cx="2045425" cy="2062103"/>
          </a:xfrm>
          <a:prstGeom prst="rect">
            <a:avLst/>
          </a:prstGeom>
          <a:noFill/>
        </p:spPr>
        <p:txBody>
          <a:bodyPr wrap="square">
            <a:spAutoFit/>
          </a:bodyPr>
          <a:lstStyle/>
          <a:p>
            <a:r>
              <a:rPr lang="en-GB" sz="2400" b="1" dirty="0"/>
              <a:t>Actor’s background: </a:t>
            </a:r>
            <a:r>
              <a:rPr lang="en-GB" sz="2000" dirty="0"/>
              <a:t>give AI the sense of a role to play. </a:t>
            </a:r>
            <a:br>
              <a:rPr lang="en-GB" sz="2000" dirty="0"/>
            </a:br>
            <a:r>
              <a:rPr lang="en-GB" sz="2000" dirty="0">
                <a:solidFill>
                  <a:srgbClr val="FF6600"/>
                </a:solidFill>
              </a:rPr>
              <a:t>Who?</a:t>
            </a:r>
            <a:endParaRPr lang="en-GB" sz="2400" b="1" dirty="0">
              <a:solidFill>
                <a:srgbClr val="FF6600"/>
              </a:solidFill>
            </a:endParaRPr>
          </a:p>
        </p:txBody>
      </p:sp>
      <p:sp>
        <p:nvSpPr>
          <p:cNvPr id="4" name="TextBox 3">
            <a:extLst>
              <a:ext uri="{FF2B5EF4-FFF2-40B4-BE49-F238E27FC236}">
                <a16:creationId xmlns:a16="http://schemas.microsoft.com/office/drawing/2014/main" id="{EFBFF73E-7C49-829F-B311-FA3556040A45}"/>
              </a:ext>
            </a:extLst>
          </p:cNvPr>
          <p:cNvSpPr txBox="1"/>
          <p:nvPr/>
        </p:nvSpPr>
        <p:spPr>
          <a:xfrm>
            <a:off x="3114676" y="2852921"/>
            <a:ext cx="2045425" cy="2369880"/>
          </a:xfrm>
          <a:prstGeom prst="rect">
            <a:avLst/>
          </a:prstGeom>
          <a:noFill/>
        </p:spPr>
        <p:txBody>
          <a:bodyPr wrap="square">
            <a:spAutoFit/>
          </a:bodyPr>
          <a:lstStyle/>
          <a:p>
            <a:r>
              <a:rPr lang="en-GB" sz="2400" b="1" dirty="0"/>
              <a:t>Describe the scene: </a:t>
            </a:r>
            <a:r>
              <a:rPr lang="en-GB" sz="2000" dirty="0"/>
              <a:t>give your actor the context of your scenario. Situation. </a:t>
            </a:r>
          </a:p>
          <a:p>
            <a:r>
              <a:rPr lang="en-GB" sz="2000" dirty="0">
                <a:solidFill>
                  <a:srgbClr val="FF6600"/>
                </a:solidFill>
              </a:rPr>
              <a:t>Where?</a:t>
            </a:r>
            <a:endParaRPr lang="en-GB" sz="2400" b="1" dirty="0">
              <a:solidFill>
                <a:srgbClr val="FF6600"/>
              </a:solidFill>
            </a:endParaRPr>
          </a:p>
        </p:txBody>
      </p:sp>
      <p:sp>
        <p:nvSpPr>
          <p:cNvPr id="5" name="TextBox 4">
            <a:extLst>
              <a:ext uri="{FF2B5EF4-FFF2-40B4-BE49-F238E27FC236}">
                <a16:creationId xmlns:a16="http://schemas.microsoft.com/office/drawing/2014/main" id="{1AD13160-BA18-0F58-B221-08C9FB8A07E3}"/>
              </a:ext>
            </a:extLst>
          </p:cNvPr>
          <p:cNvSpPr txBox="1"/>
          <p:nvPr/>
        </p:nvSpPr>
        <p:spPr>
          <a:xfrm>
            <a:off x="5257030" y="2851633"/>
            <a:ext cx="2045425" cy="2000548"/>
          </a:xfrm>
          <a:prstGeom prst="rect">
            <a:avLst/>
          </a:prstGeom>
          <a:noFill/>
        </p:spPr>
        <p:txBody>
          <a:bodyPr wrap="square">
            <a:spAutoFit/>
          </a:bodyPr>
          <a:lstStyle/>
          <a:p>
            <a:r>
              <a:rPr lang="en-GB" sz="2400" b="1" dirty="0"/>
              <a:t>Actions: </a:t>
            </a:r>
            <a:r>
              <a:rPr lang="en-GB" sz="2000" dirty="0"/>
              <a:t>describe what you want from him to do in the scene.</a:t>
            </a:r>
            <a:br>
              <a:rPr lang="en-GB" sz="2000" dirty="0"/>
            </a:br>
            <a:r>
              <a:rPr lang="en-GB" sz="2000" dirty="0">
                <a:solidFill>
                  <a:srgbClr val="FF6600"/>
                </a:solidFill>
              </a:rPr>
              <a:t>What?</a:t>
            </a:r>
            <a:endParaRPr lang="en-GB" sz="2400" b="1" dirty="0">
              <a:solidFill>
                <a:srgbClr val="FF6600"/>
              </a:solidFill>
            </a:endParaRPr>
          </a:p>
        </p:txBody>
      </p:sp>
      <p:sp>
        <p:nvSpPr>
          <p:cNvPr id="6" name="TextBox 5">
            <a:extLst>
              <a:ext uri="{FF2B5EF4-FFF2-40B4-BE49-F238E27FC236}">
                <a16:creationId xmlns:a16="http://schemas.microsoft.com/office/drawing/2014/main" id="{E6300B43-1B22-A9A7-E896-9E631A3A6124}"/>
              </a:ext>
            </a:extLst>
          </p:cNvPr>
          <p:cNvSpPr txBox="1"/>
          <p:nvPr/>
        </p:nvSpPr>
        <p:spPr>
          <a:xfrm>
            <a:off x="7399384" y="2852921"/>
            <a:ext cx="2045425" cy="2369880"/>
          </a:xfrm>
          <a:prstGeom prst="rect">
            <a:avLst/>
          </a:prstGeom>
          <a:noFill/>
        </p:spPr>
        <p:txBody>
          <a:bodyPr wrap="square">
            <a:spAutoFit/>
          </a:bodyPr>
          <a:lstStyle/>
          <a:p>
            <a:r>
              <a:rPr lang="en-GB" sz="2400" b="1" dirty="0"/>
              <a:t>What you expect: </a:t>
            </a:r>
            <a:r>
              <a:rPr lang="en-GB" sz="2000" dirty="0"/>
              <a:t>describe what you want from him to do in the scene.</a:t>
            </a:r>
            <a:br>
              <a:rPr lang="en-GB" sz="2000" dirty="0"/>
            </a:br>
            <a:r>
              <a:rPr lang="en-GB" sz="2000" dirty="0">
                <a:solidFill>
                  <a:srgbClr val="FF6600"/>
                </a:solidFill>
              </a:rPr>
              <a:t>Why and How?</a:t>
            </a:r>
            <a:endParaRPr lang="en-GB" sz="2400" b="1" dirty="0">
              <a:solidFill>
                <a:srgbClr val="FF6600"/>
              </a:solidFill>
            </a:endParaRPr>
          </a:p>
        </p:txBody>
      </p:sp>
      <p:sp>
        <p:nvSpPr>
          <p:cNvPr id="11" name="TextBox 10">
            <a:extLst>
              <a:ext uri="{FF2B5EF4-FFF2-40B4-BE49-F238E27FC236}">
                <a16:creationId xmlns:a16="http://schemas.microsoft.com/office/drawing/2014/main" id="{3CB4DA8B-E215-CC3F-EADD-F1B5D89B256D}"/>
              </a:ext>
            </a:extLst>
          </p:cNvPr>
          <p:cNvSpPr txBox="1"/>
          <p:nvPr/>
        </p:nvSpPr>
        <p:spPr>
          <a:xfrm>
            <a:off x="9541737" y="2852921"/>
            <a:ext cx="2045425" cy="1692771"/>
          </a:xfrm>
          <a:prstGeom prst="rect">
            <a:avLst/>
          </a:prstGeom>
          <a:noFill/>
        </p:spPr>
        <p:txBody>
          <a:bodyPr wrap="square">
            <a:spAutoFit/>
          </a:bodyPr>
          <a:lstStyle/>
          <a:p>
            <a:r>
              <a:rPr lang="en-GB" sz="2400" b="1" dirty="0"/>
              <a:t>Tools: </a:t>
            </a:r>
            <a:r>
              <a:rPr lang="en-GB" sz="2000" dirty="0"/>
              <a:t>give your actor the tools he can use in the scene.</a:t>
            </a:r>
          </a:p>
          <a:p>
            <a:r>
              <a:rPr lang="en-GB" sz="2000" dirty="0">
                <a:solidFill>
                  <a:srgbClr val="C00000"/>
                </a:solidFill>
              </a:rPr>
              <a:t>Reference!</a:t>
            </a:r>
          </a:p>
        </p:txBody>
      </p:sp>
      <p:grpSp>
        <p:nvGrpSpPr>
          <p:cNvPr id="14" name="Group 13">
            <a:extLst>
              <a:ext uri="{FF2B5EF4-FFF2-40B4-BE49-F238E27FC236}">
                <a16:creationId xmlns:a16="http://schemas.microsoft.com/office/drawing/2014/main" id="{771D7BE2-7A39-8C82-577E-B2480DAC0021}"/>
              </a:ext>
            </a:extLst>
          </p:cNvPr>
          <p:cNvGrpSpPr/>
          <p:nvPr/>
        </p:nvGrpSpPr>
        <p:grpSpPr>
          <a:xfrm>
            <a:off x="604838" y="5471116"/>
            <a:ext cx="11212958" cy="802751"/>
            <a:chOff x="307107" y="4503527"/>
            <a:chExt cx="2783034" cy="2204392"/>
          </a:xfrm>
        </p:grpSpPr>
        <p:sp>
          <p:nvSpPr>
            <p:cNvPr id="17" name="Rectangle: Rounded Corners 16">
              <a:extLst>
                <a:ext uri="{FF2B5EF4-FFF2-40B4-BE49-F238E27FC236}">
                  <a16:creationId xmlns:a16="http://schemas.microsoft.com/office/drawing/2014/main" id="{2883BC69-3387-531D-B0E9-65DCFC966D22}"/>
                </a:ext>
              </a:extLst>
            </p:cNvPr>
            <p:cNvSpPr/>
            <p:nvPr/>
          </p:nvSpPr>
          <p:spPr>
            <a:xfrm>
              <a:off x="307107" y="4503527"/>
              <a:ext cx="2783034" cy="220439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nchorCtr="0"/>
            <a:lstStyle/>
            <a:p>
              <a:pPr marL="180000" indent="-180000" algn="l">
                <a:lnSpc>
                  <a:spcPct val="95000"/>
                </a:lnSpc>
                <a:spcBef>
                  <a:spcPts val="600"/>
                </a:spcBef>
                <a:buFont typeface="Arial" panose="020B0604020202020204" pitchFamily="34" charset="0"/>
                <a:buChar char="•"/>
              </a:pPr>
              <a:endParaRPr lang="en-CH" dirty="0" err="1"/>
            </a:p>
          </p:txBody>
        </p:sp>
        <p:sp>
          <p:nvSpPr>
            <p:cNvPr id="18" name="TextBox 17">
              <a:extLst>
                <a:ext uri="{FF2B5EF4-FFF2-40B4-BE49-F238E27FC236}">
                  <a16:creationId xmlns:a16="http://schemas.microsoft.com/office/drawing/2014/main" id="{89DE578F-3ACB-C62B-398D-DEC595CC06E6}"/>
                </a:ext>
              </a:extLst>
            </p:cNvPr>
            <p:cNvSpPr txBox="1"/>
            <p:nvPr/>
          </p:nvSpPr>
          <p:spPr>
            <a:xfrm>
              <a:off x="329584" y="4619443"/>
              <a:ext cx="2760557" cy="2028406"/>
            </a:xfrm>
            <a:prstGeom prst="rect">
              <a:avLst/>
            </a:prstGeom>
            <a:noFill/>
          </p:spPr>
          <p:txBody>
            <a:bodyPr wrap="square">
              <a:spAutoFit/>
            </a:bodyPr>
            <a:lstStyle/>
            <a:p>
              <a:pPr lvl="0" defTabSz="914367">
                <a:defRPr/>
              </a:pPr>
              <a:r>
                <a:rPr lang="en-US" sz="1400" b="1" dirty="0">
                  <a:cs typeface="Segoe UI Semibold" panose="020B0502040204020203" pitchFamily="34" charset="0"/>
                </a:rPr>
                <a:t>You are a Supply chain manager in pharma company, </a:t>
              </a:r>
              <a:r>
                <a:rPr lang="en-US" sz="1400" b="1" dirty="0">
                  <a:solidFill>
                    <a:srgbClr val="0078D4"/>
                  </a:solidFill>
                  <a:cs typeface="Segoe UI Semibold" panose="020B0502040204020203" pitchFamily="34" charset="0"/>
                </a:rPr>
                <a:t>generate 3-5 bullet points </a:t>
              </a:r>
              <a:r>
                <a:rPr lang="en-US" sz="1400" b="1" dirty="0">
                  <a:solidFill>
                    <a:schemeClr val="accent3"/>
                  </a:solidFill>
                  <a:cs typeface="Segoe UI Semibold" panose="020B0502040204020203" pitchFamily="34" charset="0"/>
                </a:rPr>
                <a:t>to prepare me for a meeting with Client X to discuss their “Phase 3+” supply campaign</a:t>
              </a:r>
              <a:r>
                <a:rPr lang="en-US" sz="1400" b="1" dirty="0">
                  <a:solidFill>
                    <a:srgbClr val="008575"/>
                  </a:solidFill>
                  <a:cs typeface="Segoe UI Semibold" panose="020B0502040204020203" pitchFamily="34" charset="0"/>
                </a:rPr>
                <a:t>. </a:t>
              </a:r>
              <a:r>
                <a:rPr lang="en-US" sz="1400" b="1" dirty="0">
                  <a:solidFill>
                    <a:schemeClr val="accent6">
                      <a:lumMod val="10000"/>
                    </a:schemeClr>
                  </a:solidFill>
                  <a:cs typeface="Segoe UI Semibold" panose="020B0502040204020203" pitchFamily="34" charset="0"/>
                </a:rPr>
                <a:t>Focus on Email and Teams chats since June.</a:t>
              </a:r>
              <a:r>
                <a:rPr lang="en-US" sz="1400" b="1" dirty="0">
                  <a:solidFill>
                    <a:srgbClr val="C03BC4"/>
                  </a:solidFill>
                  <a:cs typeface="Segoe UI Semibold" panose="020B0502040204020203" pitchFamily="34" charset="0"/>
                </a:rPr>
                <a:t> </a:t>
              </a:r>
              <a:r>
                <a:rPr lang="en-US" sz="1400" b="1" dirty="0">
                  <a:solidFill>
                    <a:schemeClr val="accent2"/>
                  </a:solidFill>
                  <a:cs typeface="Segoe UI Semibold" panose="020B0502040204020203" pitchFamily="34" charset="0"/>
                </a:rPr>
                <a:t>Please use simple language so I can get up to speed quickly.</a:t>
              </a:r>
            </a:p>
          </p:txBody>
        </p:sp>
      </p:grpSp>
    </p:spTree>
    <p:extLst>
      <p:ext uri="{BB962C8B-B14F-4D97-AF65-F5344CB8AC3E}">
        <p14:creationId xmlns:p14="http://schemas.microsoft.com/office/powerpoint/2010/main" val="5007342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6F4F4"/>
        </a:solidFill>
        <a:effectLst/>
      </p:bgPr>
    </p:bg>
    <p:spTree>
      <p:nvGrpSpPr>
        <p:cNvPr id="1" name="">
          <a:extLst>
            <a:ext uri="{FF2B5EF4-FFF2-40B4-BE49-F238E27FC236}">
              <a16:creationId xmlns:a16="http://schemas.microsoft.com/office/drawing/2014/main" id="{FFE5CDCA-11CD-1935-7234-CB4114A5FB0C}"/>
            </a:ext>
          </a:extLst>
        </p:cNvPr>
        <p:cNvGrpSpPr/>
        <p:nvPr/>
      </p:nvGrpSpPr>
      <p:grpSpPr>
        <a:xfrm>
          <a:off x="0" y="0"/>
          <a:ext cx="0" cy="0"/>
          <a:chOff x="0" y="0"/>
          <a:chExt cx="0" cy="0"/>
        </a:xfrm>
      </p:grpSpPr>
      <p:sp>
        <p:nvSpPr>
          <p:cNvPr id="29" name="Diagonal Stripe 28">
            <a:extLst>
              <a:ext uri="{FF2B5EF4-FFF2-40B4-BE49-F238E27FC236}">
                <a16:creationId xmlns:a16="http://schemas.microsoft.com/office/drawing/2014/main" id="{C003B120-5E66-4447-5282-4A85212B5B28}"/>
              </a:ext>
            </a:extLst>
          </p:cNvPr>
          <p:cNvSpPr/>
          <p:nvPr/>
        </p:nvSpPr>
        <p:spPr>
          <a:xfrm rot="5400000">
            <a:off x="2667000" y="-2667000"/>
            <a:ext cx="6858000" cy="12192000"/>
          </a:xfrm>
          <a:prstGeom prst="diagStripe">
            <a:avLst>
              <a:gd name="adj" fmla="val 27922"/>
            </a:avLst>
          </a:prstGeom>
          <a:solidFill>
            <a:srgbClr val="F2EEEE"/>
          </a:solidFill>
          <a:ln>
            <a:noFill/>
          </a:ln>
          <a:effectLst>
            <a:outerShdw blurRad="596900" dist="38100" dir="5400000" algn="t"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nchorCtr="0"/>
          <a:lstStyle/>
          <a:p>
            <a:pPr marL="180000" indent="-180000" algn="l">
              <a:lnSpc>
                <a:spcPct val="95000"/>
              </a:lnSpc>
              <a:spcBef>
                <a:spcPts val="600"/>
              </a:spcBef>
              <a:buFont typeface="Arial" panose="020B0604020202020204" pitchFamily="34" charset="0"/>
              <a:buChar char="•"/>
            </a:pPr>
            <a:endParaRPr lang="en-CH" dirty="0" err="1">
              <a:solidFill>
                <a:schemeClr val="tx1"/>
              </a:solidFill>
            </a:endParaRPr>
          </a:p>
        </p:txBody>
      </p:sp>
      <p:sp>
        <p:nvSpPr>
          <p:cNvPr id="2" name="Title 1">
            <a:extLst>
              <a:ext uri="{FF2B5EF4-FFF2-40B4-BE49-F238E27FC236}">
                <a16:creationId xmlns:a16="http://schemas.microsoft.com/office/drawing/2014/main" id="{FAA60106-BC42-0FBA-7A7F-8D453F03FCF6}"/>
              </a:ext>
            </a:extLst>
          </p:cNvPr>
          <p:cNvSpPr>
            <a:spLocks noGrp="1"/>
          </p:cNvSpPr>
          <p:nvPr>
            <p:ph type="title"/>
          </p:nvPr>
        </p:nvSpPr>
        <p:spPr>
          <a:xfrm>
            <a:off x="604838" y="388940"/>
            <a:ext cx="9739634" cy="615348"/>
          </a:xfrm>
        </p:spPr>
        <p:txBody>
          <a:bodyPr vert="horz" wrap="square" lIns="0" tIns="0" rIns="0" bIns="0" rtlCol="0" anchor="t" anchorCtr="0">
            <a:normAutofit/>
          </a:bodyPr>
          <a:lstStyle/>
          <a:p>
            <a:r>
              <a:rPr lang="en-US" b="1" kern="1200" dirty="0">
                <a:latin typeface="+mj-lt"/>
                <a:ea typeface="+mj-ea"/>
                <a:cs typeface="+mj-cs"/>
              </a:rPr>
              <a:t>Prompting best practices</a:t>
            </a:r>
          </a:p>
        </p:txBody>
      </p:sp>
      <p:pic>
        <p:nvPicPr>
          <p:cNvPr id="7" name="Picture 6">
            <a:extLst>
              <a:ext uri="{FF2B5EF4-FFF2-40B4-BE49-F238E27FC236}">
                <a16:creationId xmlns:a16="http://schemas.microsoft.com/office/drawing/2014/main" id="{914D2AD6-956E-C2D1-67A9-196F8B74E840}"/>
              </a:ext>
            </a:extLst>
          </p:cNvPr>
          <p:cNvPicPr>
            <a:picLocks noChangeAspect="1"/>
          </p:cNvPicPr>
          <p:nvPr/>
        </p:nvPicPr>
        <p:blipFill>
          <a:blip r:embed="rId3"/>
          <a:stretch>
            <a:fillRect/>
          </a:stretch>
        </p:blipFill>
        <p:spPr>
          <a:xfrm>
            <a:off x="1991544" y="1271109"/>
            <a:ext cx="3304762" cy="800000"/>
          </a:xfrm>
          <a:prstGeom prst="rect">
            <a:avLst/>
          </a:prstGeom>
        </p:spPr>
      </p:pic>
      <p:pic>
        <p:nvPicPr>
          <p:cNvPr id="8" name="Picture 7">
            <a:extLst>
              <a:ext uri="{FF2B5EF4-FFF2-40B4-BE49-F238E27FC236}">
                <a16:creationId xmlns:a16="http://schemas.microsoft.com/office/drawing/2014/main" id="{EEF62EF1-85A9-22A1-17AF-7B4D39E15FDA}"/>
              </a:ext>
            </a:extLst>
          </p:cNvPr>
          <p:cNvPicPr>
            <a:picLocks noChangeAspect="1"/>
          </p:cNvPicPr>
          <p:nvPr/>
        </p:nvPicPr>
        <p:blipFill>
          <a:blip r:embed="rId4"/>
          <a:stretch>
            <a:fillRect/>
          </a:stretch>
        </p:blipFill>
        <p:spPr>
          <a:xfrm>
            <a:off x="695400" y="2348880"/>
            <a:ext cx="5097478" cy="317547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9" name="Rectangle 8">
            <a:extLst>
              <a:ext uri="{FF2B5EF4-FFF2-40B4-BE49-F238E27FC236}">
                <a16:creationId xmlns:a16="http://schemas.microsoft.com/office/drawing/2014/main" id="{57EC61C1-9109-3217-2256-1AF59A588C10}"/>
              </a:ext>
            </a:extLst>
          </p:cNvPr>
          <p:cNvSpPr/>
          <p:nvPr/>
        </p:nvSpPr>
        <p:spPr>
          <a:xfrm>
            <a:off x="4223792" y="1205976"/>
            <a:ext cx="504056" cy="494832"/>
          </a:xfrm>
          <a:prstGeom prst="rect">
            <a:avLst/>
          </a:prstGeom>
          <a:noFill/>
          <a:ln w="762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lIns="108000" tIns="108000" rIns="108000" bIns="108000" rtlCol="0" anchor="t" anchorCtr="0"/>
          <a:lstStyle/>
          <a:p>
            <a:pPr marL="180000" indent="-180000" algn="l">
              <a:lnSpc>
                <a:spcPct val="95000"/>
              </a:lnSpc>
              <a:spcBef>
                <a:spcPts val="600"/>
              </a:spcBef>
              <a:buFont typeface="Arial" panose="020B0604020202020204" pitchFamily="34" charset="0"/>
              <a:buChar char="•"/>
            </a:pPr>
            <a:endParaRPr lang="en-CH" dirty="0" err="1"/>
          </a:p>
        </p:txBody>
      </p:sp>
      <p:sp>
        <p:nvSpPr>
          <p:cNvPr id="10" name="TextBox 9">
            <a:extLst>
              <a:ext uri="{FF2B5EF4-FFF2-40B4-BE49-F238E27FC236}">
                <a16:creationId xmlns:a16="http://schemas.microsoft.com/office/drawing/2014/main" id="{2A8B72C7-7F63-852B-1451-7006EFAB41AE}"/>
              </a:ext>
            </a:extLst>
          </p:cNvPr>
          <p:cNvSpPr txBox="1"/>
          <p:nvPr/>
        </p:nvSpPr>
        <p:spPr>
          <a:xfrm>
            <a:off x="5490373" y="1205976"/>
            <a:ext cx="6366267" cy="1815882"/>
          </a:xfrm>
          <a:prstGeom prst="rect">
            <a:avLst/>
          </a:prstGeom>
          <a:noFill/>
        </p:spPr>
        <p:txBody>
          <a:bodyPr wrap="square">
            <a:spAutoFit/>
          </a:bodyPr>
          <a:lstStyle/>
          <a:p>
            <a:pPr marL="285750" indent="-285750">
              <a:buFont typeface="Arial" panose="020B0604020202020204" pitchFamily="34" charset="0"/>
              <a:buChar char="•"/>
            </a:pPr>
            <a:r>
              <a:rPr lang="en-GB" sz="1600" b="1" dirty="0">
                <a:solidFill>
                  <a:schemeClr val="accent6">
                    <a:lumMod val="25000"/>
                  </a:schemeClr>
                </a:solidFill>
              </a:rPr>
              <a:t>Schedule prompts</a:t>
            </a:r>
          </a:p>
          <a:p>
            <a:pPr marL="285750" indent="-285750">
              <a:buFont typeface="Arial" panose="020B0604020202020204" pitchFamily="34" charset="0"/>
              <a:buChar char="•"/>
            </a:pPr>
            <a:endParaRPr lang="en-GB" sz="1600" b="1" dirty="0">
              <a:solidFill>
                <a:schemeClr val="accent6">
                  <a:lumMod val="25000"/>
                </a:schemeClr>
              </a:solidFill>
            </a:endParaRPr>
          </a:p>
          <a:p>
            <a:pPr marL="285750" indent="-285750">
              <a:buFont typeface="Arial" panose="020B0604020202020204" pitchFamily="34" charset="0"/>
              <a:buChar char="•"/>
            </a:pPr>
            <a:r>
              <a:rPr lang="en-GB" sz="1600" b="1" dirty="0">
                <a:solidFill>
                  <a:schemeClr val="accent6">
                    <a:lumMod val="25000"/>
                  </a:schemeClr>
                </a:solidFill>
              </a:rPr>
              <a:t>Always enable transcripts for your meetings. </a:t>
            </a:r>
            <a:r>
              <a:rPr lang="en-GB" sz="1600" dirty="0">
                <a:solidFill>
                  <a:schemeClr val="accent6">
                    <a:lumMod val="25000"/>
                  </a:schemeClr>
                </a:solidFill>
              </a:rPr>
              <a:t>This Enables you to search through and prepare notes and automated tasks from each meeting you were invited to. </a:t>
            </a:r>
          </a:p>
          <a:p>
            <a:pPr marL="285750" indent="-285750">
              <a:buFont typeface="Arial" panose="020B0604020202020204" pitchFamily="34" charset="0"/>
              <a:buChar char="•"/>
            </a:pPr>
            <a:endParaRPr lang="en-GB" sz="1600" dirty="0">
              <a:solidFill>
                <a:schemeClr val="accent6">
                  <a:lumMod val="25000"/>
                </a:schemeClr>
              </a:solidFill>
            </a:endParaRPr>
          </a:p>
          <a:p>
            <a:pPr marL="285750" indent="-285750">
              <a:buFont typeface="Arial" panose="020B0604020202020204" pitchFamily="34" charset="0"/>
              <a:buChar char="•"/>
            </a:pPr>
            <a:r>
              <a:rPr lang="en-GB" sz="1600" b="1" dirty="0">
                <a:solidFill>
                  <a:schemeClr val="accent6">
                    <a:lumMod val="25000"/>
                  </a:schemeClr>
                </a:solidFill>
              </a:rPr>
              <a:t>Use</a:t>
            </a:r>
          </a:p>
        </p:txBody>
      </p:sp>
    </p:spTree>
    <p:extLst>
      <p:ext uri="{BB962C8B-B14F-4D97-AF65-F5344CB8AC3E}">
        <p14:creationId xmlns:p14="http://schemas.microsoft.com/office/powerpoint/2010/main" val="36292101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6F4F4"/>
        </a:solidFill>
        <a:effectLst/>
      </p:bgPr>
    </p:bg>
    <p:spTree>
      <p:nvGrpSpPr>
        <p:cNvPr id="1" name="">
          <a:extLst>
            <a:ext uri="{FF2B5EF4-FFF2-40B4-BE49-F238E27FC236}">
              <a16:creationId xmlns:a16="http://schemas.microsoft.com/office/drawing/2014/main" id="{097CE6AE-FD9F-5B7C-F52F-E3A4293DCD12}"/>
            </a:ext>
          </a:extLst>
        </p:cNvPr>
        <p:cNvGrpSpPr/>
        <p:nvPr/>
      </p:nvGrpSpPr>
      <p:grpSpPr>
        <a:xfrm>
          <a:off x="0" y="0"/>
          <a:ext cx="0" cy="0"/>
          <a:chOff x="0" y="0"/>
          <a:chExt cx="0" cy="0"/>
        </a:xfrm>
      </p:grpSpPr>
      <p:sp>
        <p:nvSpPr>
          <p:cNvPr id="29" name="Diagonal Stripe 28">
            <a:extLst>
              <a:ext uri="{FF2B5EF4-FFF2-40B4-BE49-F238E27FC236}">
                <a16:creationId xmlns:a16="http://schemas.microsoft.com/office/drawing/2014/main" id="{3EB91F8F-5E45-BF0D-7378-0846F9A9B67F}"/>
              </a:ext>
            </a:extLst>
          </p:cNvPr>
          <p:cNvSpPr/>
          <p:nvPr/>
        </p:nvSpPr>
        <p:spPr>
          <a:xfrm rot="5400000">
            <a:off x="2667000" y="-2667000"/>
            <a:ext cx="6858000" cy="12192000"/>
          </a:xfrm>
          <a:prstGeom prst="diagStripe">
            <a:avLst>
              <a:gd name="adj" fmla="val 27922"/>
            </a:avLst>
          </a:prstGeom>
          <a:solidFill>
            <a:srgbClr val="F2EEEE"/>
          </a:solidFill>
          <a:ln>
            <a:noFill/>
          </a:ln>
          <a:effectLst>
            <a:outerShdw blurRad="596900" dist="38100" dir="5400000" algn="t"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nchorCtr="0"/>
          <a:lstStyle/>
          <a:p>
            <a:pPr marL="180000" indent="-180000" algn="l">
              <a:lnSpc>
                <a:spcPct val="95000"/>
              </a:lnSpc>
              <a:spcBef>
                <a:spcPts val="600"/>
              </a:spcBef>
              <a:buFont typeface="Arial" panose="020B0604020202020204" pitchFamily="34" charset="0"/>
              <a:buChar char="•"/>
            </a:pPr>
            <a:endParaRPr lang="en-CH" dirty="0" err="1">
              <a:solidFill>
                <a:schemeClr val="tx1"/>
              </a:solidFill>
            </a:endParaRPr>
          </a:p>
        </p:txBody>
      </p:sp>
      <p:sp>
        <p:nvSpPr>
          <p:cNvPr id="2" name="Title 1">
            <a:extLst>
              <a:ext uri="{FF2B5EF4-FFF2-40B4-BE49-F238E27FC236}">
                <a16:creationId xmlns:a16="http://schemas.microsoft.com/office/drawing/2014/main" id="{AB302D6F-F12F-E91D-0D6B-B94904D46E9C}"/>
              </a:ext>
            </a:extLst>
          </p:cNvPr>
          <p:cNvSpPr>
            <a:spLocks noGrp="1"/>
          </p:cNvSpPr>
          <p:nvPr>
            <p:ph type="title"/>
          </p:nvPr>
        </p:nvSpPr>
        <p:spPr>
          <a:xfrm>
            <a:off x="604838" y="388940"/>
            <a:ext cx="9739634" cy="615348"/>
          </a:xfrm>
        </p:spPr>
        <p:txBody>
          <a:bodyPr vert="horz" wrap="square" lIns="0" tIns="0" rIns="0" bIns="0" rtlCol="0" anchor="t" anchorCtr="0">
            <a:normAutofit/>
          </a:bodyPr>
          <a:lstStyle/>
          <a:p>
            <a:r>
              <a:rPr lang="en-US" b="1" kern="1200" dirty="0">
                <a:latin typeface="+mj-lt"/>
                <a:ea typeface="+mj-ea"/>
                <a:cs typeface="+mj-cs"/>
              </a:rPr>
              <a:t>Copilot notebooks</a:t>
            </a:r>
          </a:p>
        </p:txBody>
      </p:sp>
      <p:sp>
        <p:nvSpPr>
          <p:cNvPr id="3" name="TextBox 2">
            <a:extLst>
              <a:ext uri="{FF2B5EF4-FFF2-40B4-BE49-F238E27FC236}">
                <a16:creationId xmlns:a16="http://schemas.microsoft.com/office/drawing/2014/main" id="{1F4CF409-9698-D959-5422-4B1E2A66DFB2}"/>
              </a:ext>
            </a:extLst>
          </p:cNvPr>
          <p:cNvSpPr txBox="1"/>
          <p:nvPr/>
        </p:nvSpPr>
        <p:spPr>
          <a:xfrm>
            <a:off x="5213350" y="1164602"/>
            <a:ext cx="6073879" cy="738664"/>
          </a:xfrm>
          <a:prstGeom prst="rect">
            <a:avLst/>
          </a:prstGeom>
          <a:noFill/>
        </p:spPr>
        <p:txBody>
          <a:bodyPr wrap="square">
            <a:spAutoFit/>
          </a:bodyPr>
          <a:lstStyle/>
          <a:p>
            <a:pPr>
              <a:buNone/>
            </a:pPr>
            <a:r>
              <a:rPr lang="en-GB" sz="1400" b="1" dirty="0"/>
              <a:t>Imagine having an assistant that not only understands your questions but also can reply in context to your notes/files/weblinks/MS Teams workspace/</a:t>
            </a:r>
            <a:r>
              <a:rPr lang="en-GB" sz="1400" b="1" dirty="0" err="1"/>
              <a:t>Sharepoint</a:t>
            </a:r>
            <a:r>
              <a:rPr lang="en-GB" sz="1400" b="1" dirty="0"/>
              <a:t>.</a:t>
            </a:r>
            <a:endParaRPr lang="en-GB" sz="1400" dirty="0"/>
          </a:p>
        </p:txBody>
      </p:sp>
      <p:sp>
        <p:nvSpPr>
          <p:cNvPr id="5" name="TextBox 4">
            <a:extLst>
              <a:ext uri="{FF2B5EF4-FFF2-40B4-BE49-F238E27FC236}">
                <a16:creationId xmlns:a16="http://schemas.microsoft.com/office/drawing/2014/main" id="{C7A6E0BC-472C-99E5-CC95-1F731856297E}"/>
              </a:ext>
            </a:extLst>
          </p:cNvPr>
          <p:cNvSpPr txBox="1"/>
          <p:nvPr/>
        </p:nvSpPr>
        <p:spPr>
          <a:xfrm>
            <a:off x="6946543" y="2480360"/>
            <a:ext cx="4641955" cy="1169551"/>
          </a:xfrm>
          <a:prstGeom prst="rect">
            <a:avLst/>
          </a:prstGeom>
          <a:noFill/>
        </p:spPr>
        <p:txBody>
          <a:bodyPr wrap="square">
            <a:spAutoFit/>
          </a:bodyPr>
          <a:lstStyle/>
          <a:p>
            <a:pPr>
              <a:buNone/>
            </a:pPr>
            <a:r>
              <a:rPr lang="en-GB" sz="1400" dirty="0"/>
              <a:t>Copilot notebooks creates a reference to your projects, makes the reference point the single source of information which are gathered from your pre-defined links. Then uses that source to deliver results and answer your project specific questions.</a:t>
            </a:r>
          </a:p>
        </p:txBody>
      </p:sp>
      <p:cxnSp>
        <p:nvCxnSpPr>
          <p:cNvPr id="7" name="Straight Connector 6">
            <a:extLst>
              <a:ext uri="{FF2B5EF4-FFF2-40B4-BE49-F238E27FC236}">
                <a16:creationId xmlns:a16="http://schemas.microsoft.com/office/drawing/2014/main" id="{33ECBD41-6735-81B6-43BB-B25844EC9567}"/>
              </a:ext>
            </a:extLst>
          </p:cNvPr>
          <p:cNvCxnSpPr/>
          <p:nvPr/>
        </p:nvCxnSpPr>
        <p:spPr>
          <a:xfrm>
            <a:off x="604838" y="2060848"/>
            <a:ext cx="11507661" cy="0"/>
          </a:xfrm>
          <a:prstGeom prst="line">
            <a:avLst/>
          </a:prstGeom>
          <a:ln w="12700"/>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BBBA714C-DC3E-4A5F-37D2-BFA5BE64CFCA}"/>
              </a:ext>
            </a:extLst>
          </p:cNvPr>
          <p:cNvPicPr>
            <a:picLocks noChangeAspect="1"/>
          </p:cNvPicPr>
          <p:nvPr/>
        </p:nvPicPr>
        <p:blipFill>
          <a:blip r:embed="rId3"/>
          <a:stretch>
            <a:fillRect/>
          </a:stretch>
        </p:blipFill>
        <p:spPr>
          <a:xfrm>
            <a:off x="604838" y="1164603"/>
            <a:ext cx="3713493" cy="3920582"/>
          </a:xfrm>
          <a:prstGeom prst="rect">
            <a:avLst/>
          </a:prstGeom>
        </p:spPr>
      </p:pic>
      <p:pic>
        <p:nvPicPr>
          <p:cNvPr id="11" name="Picture 10">
            <a:extLst>
              <a:ext uri="{FF2B5EF4-FFF2-40B4-BE49-F238E27FC236}">
                <a16:creationId xmlns:a16="http://schemas.microsoft.com/office/drawing/2014/main" id="{82FDD6B8-C121-B11E-00A3-583AD105A2F4}"/>
              </a:ext>
            </a:extLst>
          </p:cNvPr>
          <p:cNvPicPr>
            <a:picLocks noChangeAspect="1"/>
          </p:cNvPicPr>
          <p:nvPr/>
        </p:nvPicPr>
        <p:blipFill>
          <a:blip r:embed="rId4"/>
          <a:stretch>
            <a:fillRect/>
          </a:stretch>
        </p:blipFill>
        <p:spPr>
          <a:xfrm>
            <a:off x="2741978" y="2852424"/>
            <a:ext cx="3598389" cy="3571958"/>
          </a:xfrm>
          <a:prstGeom prst="rect">
            <a:avLst/>
          </a:prstGeom>
        </p:spPr>
      </p:pic>
      <p:sp>
        <p:nvSpPr>
          <p:cNvPr id="14" name="TextBox 13">
            <a:extLst>
              <a:ext uri="{FF2B5EF4-FFF2-40B4-BE49-F238E27FC236}">
                <a16:creationId xmlns:a16="http://schemas.microsoft.com/office/drawing/2014/main" id="{ACC76D0D-C1B6-6B3E-508B-2CCDC53F21A5}"/>
              </a:ext>
            </a:extLst>
          </p:cNvPr>
          <p:cNvSpPr txBox="1"/>
          <p:nvPr/>
        </p:nvSpPr>
        <p:spPr>
          <a:xfrm>
            <a:off x="6946541" y="3699185"/>
            <a:ext cx="4641955" cy="738664"/>
          </a:xfrm>
          <a:prstGeom prst="rect">
            <a:avLst/>
          </a:prstGeom>
          <a:noFill/>
        </p:spPr>
        <p:txBody>
          <a:bodyPr wrap="square">
            <a:spAutoFit/>
          </a:bodyPr>
          <a:lstStyle/>
          <a:p>
            <a:pPr>
              <a:buNone/>
            </a:pPr>
            <a:r>
              <a:rPr lang="en-GB" sz="1400" dirty="0"/>
              <a:t>Reference files are linked and not copied. Meaning that whenever the files are updated, so is the source of info for the notebook.</a:t>
            </a:r>
          </a:p>
        </p:txBody>
      </p:sp>
      <p:sp>
        <p:nvSpPr>
          <p:cNvPr id="15" name="TextBox 14">
            <a:extLst>
              <a:ext uri="{FF2B5EF4-FFF2-40B4-BE49-F238E27FC236}">
                <a16:creationId xmlns:a16="http://schemas.microsoft.com/office/drawing/2014/main" id="{34757DDB-991A-DCB2-A5C6-59EEBBFECE40}"/>
              </a:ext>
            </a:extLst>
          </p:cNvPr>
          <p:cNvSpPr txBox="1"/>
          <p:nvPr/>
        </p:nvSpPr>
        <p:spPr>
          <a:xfrm>
            <a:off x="6946541" y="4508751"/>
            <a:ext cx="4641955" cy="1815882"/>
          </a:xfrm>
          <a:prstGeom prst="rect">
            <a:avLst/>
          </a:prstGeom>
          <a:noFill/>
        </p:spPr>
        <p:txBody>
          <a:bodyPr wrap="square">
            <a:spAutoFit/>
          </a:bodyPr>
          <a:lstStyle/>
          <a:p>
            <a:pPr>
              <a:buNone/>
            </a:pPr>
            <a:r>
              <a:rPr lang="en-GB" sz="1400" dirty="0"/>
              <a:t>Use the chat to request information about the project such as “what are the latest updates for project 1?” or “you are a clinical supply manager for project 1. summarize the project emphasizing the information that are relevant to clinical supply management. Create a report to be used as a handover document as you transfer the responsibilities to your replacement manager”</a:t>
            </a:r>
          </a:p>
        </p:txBody>
      </p:sp>
    </p:spTree>
    <p:extLst>
      <p:ext uri="{BB962C8B-B14F-4D97-AF65-F5344CB8AC3E}">
        <p14:creationId xmlns:p14="http://schemas.microsoft.com/office/powerpoint/2010/main" val="28438383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6F4F4"/>
        </a:solidFill>
        <a:effectLst/>
      </p:bgPr>
    </p:bg>
    <p:spTree>
      <p:nvGrpSpPr>
        <p:cNvPr id="1" name="">
          <a:extLst>
            <a:ext uri="{FF2B5EF4-FFF2-40B4-BE49-F238E27FC236}">
              <a16:creationId xmlns:a16="http://schemas.microsoft.com/office/drawing/2014/main" id="{C152CCD0-29DE-A92E-B4E2-359ED1992160}"/>
            </a:ext>
          </a:extLst>
        </p:cNvPr>
        <p:cNvGrpSpPr/>
        <p:nvPr/>
      </p:nvGrpSpPr>
      <p:grpSpPr>
        <a:xfrm>
          <a:off x="0" y="0"/>
          <a:ext cx="0" cy="0"/>
          <a:chOff x="0" y="0"/>
          <a:chExt cx="0" cy="0"/>
        </a:xfrm>
      </p:grpSpPr>
      <p:sp>
        <p:nvSpPr>
          <p:cNvPr id="29" name="Diagonal Stripe 28">
            <a:extLst>
              <a:ext uri="{FF2B5EF4-FFF2-40B4-BE49-F238E27FC236}">
                <a16:creationId xmlns:a16="http://schemas.microsoft.com/office/drawing/2014/main" id="{37E9D9F2-9945-8B66-96E8-4DA323213BDD}"/>
              </a:ext>
            </a:extLst>
          </p:cNvPr>
          <p:cNvSpPr/>
          <p:nvPr/>
        </p:nvSpPr>
        <p:spPr>
          <a:xfrm rot="5400000">
            <a:off x="2667000" y="-2667000"/>
            <a:ext cx="6858000" cy="12192000"/>
          </a:xfrm>
          <a:prstGeom prst="diagStripe">
            <a:avLst>
              <a:gd name="adj" fmla="val 27922"/>
            </a:avLst>
          </a:prstGeom>
          <a:solidFill>
            <a:srgbClr val="F2EEEE"/>
          </a:solidFill>
          <a:ln>
            <a:noFill/>
          </a:ln>
          <a:effectLst>
            <a:outerShdw blurRad="596900" dist="38100" dir="5400000" algn="t"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nchorCtr="0"/>
          <a:lstStyle/>
          <a:p>
            <a:pPr marL="180000" indent="-180000" algn="l">
              <a:lnSpc>
                <a:spcPct val="95000"/>
              </a:lnSpc>
              <a:spcBef>
                <a:spcPts val="600"/>
              </a:spcBef>
              <a:buFont typeface="Arial" panose="020B0604020202020204" pitchFamily="34" charset="0"/>
              <a:buChar char="•"/>
            </a:pPr>
            <a:endParaRPr lang="en-CH" dirty="0" err="1">
              <a:solidFill>
                <a:schemeClr val="tx1"/>
              </a:solidFill>
            </a:endParaRPr>
          </a:p>
        </p:txBody>
      </p:sp>
      <p:sp>
        <p:nvSpPr>
          <p:cNvPr id="2" name="Title 1">
            <a:extLst>
              <a:ext uri="{FF2B5EF4-FFF2-40B4-BE49-F238E27FC236}">
                <a16:creationId xmlns:a16="http://schemas.microsoft.com/office/drawing/2014/main" id="{116DF170-F6B4-5FAC-EAD2-48BF257B0B9B}"/>
              </a:ext>
            </a:extLst>
          </p:cNvPr>
          <p:cNvSpPr>
            <a:spLocks noGrp="1"/>
          </p:cNvSpPr>
          <p:nvPr>
            <p:ph type="title"/>
          </p:nvPr>
        </p:nvSpPr>
        <p:spPr>
          <a:xfrm>
            <a:off x="604838" y="388940"/>
            <a:ext cx="9739634" cy="615348"/>
          </a:xfrm>
        </p:spPr>
        <p:txBody>
          <a:bodyPr vert="horz" wrap="square" lIns="0" tIns="0" rIns="0" bIns="0" rtlCol="0" anchor="t" anchorCtr="0">
            <a:normAutofit/>
          </a:bodyPr>
          <a:lstStyle/>
          <a:p>
            <a:r>
              <a:rPr lang="en-US" b="1" kern="1200" dirty="0">
                <a:latin typeface="+mj-lt"/>
                <a:ea typeface="+mj-ea"/>
                <a:cs typeface="+mj-cs"/>
              </a:rPr>
              <a:t>Copilot notebooks</a:t>
            </a:r>
          </a:p>
        </p:txBody>
      </p:sp>
      <p:sp>
        <p:nvSpPr>
          <p:cNvPr id="16" name="TextBox 15">
            <a:extLst>
              <a:ext uri="{FF2B5EF4-FFF2-40B4-BE49-F238E27FC236}">
                <a16:creationId xmlns:a16="http://schemas.microsoft.com/office/drawing/2014/main" id="{01BA0618-ED6E-5106-11F3-51BDC974682A}"/>
              </a:ext>
            </a:extLst>
          </p:cNvPr>
          <p:cNvSpPr txBox="1"/>
          <p:nvPr/>
        </p:nvSpPr>
        <p:spPr>
          <a:xfrm>
            <a:off x="479377" y="1484784"/>
            <a:ext cx="2664296" cy="2200602"/>
          </a:xfrm>
          <a:prstGeom prst="rect">
            <a:avLst/>
          </a:prstGeom>
          <a:noFill/>
        </p:spPr>
        <p:txBody>
          <a:bodyPr wrap="square" lIns="0" tIns="0" rIns="0" bIns="0" rtlCol="0">
            <a:spAutoFit/>
          </a:bodyPr>
          <a:lstStyle/>
          <a:p>
            <a:pPr marL="180000" indent="-180000" algn="l">
              <a:lnSpc>
                <a:spcPct val="95000"/>
              </a:lnSpc>
              <a:spcBef>
                <a:spcPts val="600"/>
              </a:spcBef>
              <a:buClr>
                <a:schemeClr val="tx2"/>
              </a:buClr>
              <a:buFont typeface="Arial" panose="020B0604020202020204" pitchFamily="34" charset="0"/>
              <a:buChar char="•"/>
            </a:pPr>
            <a:r>
              <a:rPr lang="en-US" sz="1400" dirty="0"/>
              <a:t>My Study X ‘s IRT settings are designed to ship medication upon First patient’s visit (screening visit). </a:t>
            </a:r>
          </a:p>
          <a:p>
            <a:pPr marL="180000" indent="-180000" algn="l">
              <a:lnSpc>
                <a:spcPct val="95000"/>
              </a:lnSpc>
              <a:spcBef>
                <a:spcPts val="600"/>
              </a:spcBef>
              <a:buClr>
                <a:schemeClr val="tx2"/>
              </a:buClr>
              <a:buFont typeface="Arial" panose="020B0604020202020204" pitchFamily="34" charset="0"/>
              <a:buChar char="•"/>
            </a:pPr>
            <a:endParaRPr lang="en-US" sz="1400" dirty="0"/>
          </a:p>
          <a:p>
            <a:pPr marL="180000" indent="-180000" algn="l">
              <a:lnSpc>
                <a:spcPct val="95000"/>
              </a:lnSpc>
              <a:spcBef>
                <a:spcPts val="600"/>
              </a:spcBef>
              <a:buClr>
                <a:schemeClr val="tx2"/>
              </a:buClr>
              <a:buFont typeface="Arial" panose="020B0604020202020204" pitchFamily="34" charset="0"/>
              <a:buChar char="•"/>
            </a:pPr>
            <a:r>
              <a:rPr lang="en-US" sz="1400" dirty="0"/>
              <a:t>The CRA contacted me about not having received any IMP even though they have screened a patient in the past week.</a:t>
            </a:r>
            <a:endParaRPr lang="en-CH" sz="1400" dirty="0" err="1"/>
          </a:p>
        </p:txBody>
      </p:sp>
      <p:pic>
        <p:nvPicPr>
          <p:cNvPr id="20" name="Picture 19">
            <a:extLst>
              <a:ext uri="{FF2B5EF4-FFF2-40B4-BE49-F238E27FC236}">
                <a16:creationId xmlns:a16="http://schemas.microsoft.com/office/drawing/2014/main" id="{1BC56FF0-BD43-376E-3E83-AAAB93462A61}"/>
              </a:ext>
            </a:extLst>
          </p:cNvPr>
          <p:cNvPicPr>
            <a:picLocks noChangeAspect="1"/>
          </p:cNvPicPr>
          <p:nvPr/>
        </p:nvPicPr>
        <p:blipFill>
          <a:blip r:embed="rId3"/>
          <a:stretch>
            <a:fillRect/>
          </a:stretch>
        </p:blipFill>
        <p:spPr>
          <a:xfrm>
            <a:off x="3215680" y="941125"/>
            <a:ext cx="5034088" cy="5224179"/>
          </a:xfrm>
          <a:prstGeom prst="rect">
            <a:avLst/>
          </a:prstGeom>
        </p:spPr>
      </p:pic>
      <p:pic>
        <p:nvPicPr>
          <p:cNvPr id="22" name="Picture 21">
            <a:extLst>
              <a:ext uri="{FF2B5EF4-FFF2-40B4-BE49-F238E27FC236}">
                <a16:creationId xmlns:a16="http://schemas.microsoft.com/office/drawing/2014/main" id="{8AF6F44E-0AF3-5AF6-0074-5673653F109A}"/>
              </a:ext>
            </a:extLst>
          </p:cNvPr>
          <p:cNvPicPr>
            <a:picLocks noChangeAspect="1"/>
          </p:cNvPicPr>
          <p:nvPr/>
        </p:nvPicPr>
        <p:blipFill>
          <a:blip r:embed="rId4"/>
          <a:stretch>
            <a:fillRect/>
          </a:stretch>
        </p:blipFill>
        <p:spPr>
          <a:xfrm>
            <a:off x="7029340" y="2139202"/>
            <a:ext cx="4937843" cy="4335042"/>
          </a:xfrm>
          <a:prstGeom prst="rect">
            <a:avLst/>
          </a:prstGeom>
        </p:spPr>
      </p:pic>
      <p:sp>
        <p:nvSpPr>
          <p:cNvPr id="23" name="TextBox 22">
            <a:extLst>
              <a:ext uri="{FF2B5EF4-FFF2-40B4-BE49-F238E27FC236}">
                <a16:creationId xmlns:a16="http://schemas.microsoft.com/office/drawing/2014/main" id="{E744FF01-762A-FCC0-F065-9F36F6B38118}"/>
              </a:ext>
            </a:extLst>
          </p:cNvPr>
          <p:cNvSpPr txBox="1"/>
          <p:nvPr/>
        </p:nvSpPr>
        <p:spPr>
          <a:xfrm>
            <a:off x="479377" y="4005064"/>
            <a:ext cx="2664296" cy="1809726"/>
          </a:xfrm>
          <a:prstGeom prst="rect">
            <a:avLst/>
          </a:prstGeom>
          <a:noFill/>
        </p:spPr>
        <p:txBody>
          <a:bodyPr wrap="square" lIns="0" tIns="0" rIns="0" bIns="0" rtlCol="0">
            <a:spAutoFit/>
          </a:bodyPr>
          <a:lstStyle/>
          <a:p>
            <a:pPr marL="180000" indent="-180000" algn="l">
              <a:lnSpc>
                <a:spcPct val="95000"/>
              </a:lnSpc>
              <a:spcBef>
                <a:spcPts val="600"/>
              </a:spcBef>
              <a:buClr>
                <a:schemeClr val="tx2"/>
              </a:buClr>
              <a:buFont typeface="Arial" panose="020B0604020202020204" pitchFamily="34" charset="0"/>
              <a:buChar char="•"/>
            </a:pPr>
            <a:r>
              <a:rPr lang="en-US" sz="1200" dirty="0"/>
              <a:t>Information were available immediately based on my notes.</a:t>
            </a:r>
          </a:p>
          <a:p>
            <a:pPr marL="180000" indent="-180000" algn="l">
              <a:lnSpc>
                <a:spcPct val="95000"/>
              </a:lnSpc>
              <a:spcBef>
                <a:spcPts val="600"/>
              </a:spcBef>
              <a:buClr>
                <a:schemeClr val="tx2"/>
              </a:buClr>
              <a:buFont typeface="Arial" panose="020B0604020202020204" pitchFamily="34" charset="0"/>
              <a:buChar char="•"/>
            </a:pPr>
            <a:r>
              <a:rPr lang="en-US" sz="1200" dirty="0"/>
              <a:t>Saves me time spent on tedious repetitive tasks</a:t>
            </a:r>
          </a:p>
          <a:p>
            <a:pPr marL="180000" indent="-180000" algn="l">
              <a:lnSpc>
                <a:spcPct val="95000"/>
              </a:lnSpc>
              <a:spcBef>
                <a:spcPts val="600"/>
              </a:spcBef>
              <a:buClr>
                <a:schemeClr val="tx2"/>
              </a:buClr>
              <a:buFont typeface="Arial" panose="020B0604020202020204" pitchFamily="34" charset="0"/>
              <a:buChar char="•"/>
            </a:pPr>
            <a:r>
              <a:rPr lang="en-US" sz="1200" dirty="0"/>
              <a:t>Makes me an expert in everything surrounding my projects</a:t>
            </a:r>
          </a:p>
          <a:p>
            <a:pPr marL="180000" indent="-180000" algn="l">
              <a:lnSpc>
                <a:spcPct val="95000"/>
              </a:lnSpc>
              <a:spcBef>
                <a:spcPts val="600"/>
              </a:spcBef>
              <a:buClr>
                <a:schemeClr val="tx2"/>
              </a:buClr>
              <a:buFont typeface="Arial" panose="020B0604020202020204" pitchFamily="34" charset="0"/>
              <a:buChar char="•"/>
            </a:pPr>
            <a:r>
              <a:rPr lang="en-US" sz="1200" dirty="0"/>
              <a:t>No need for searching whole documents to fish out the relevant information anymore</a:t>
            </a:r>
            <a:endParaRPr lang="en-CH" sz="1200" dirty="0" err="1"/>
          </a:p>
        </p:txBody>
      </p:sp>
    </p:spTree>
    <p:extLst>
      <p:ext uri="{BB962C8B-B14F-4D97-AF65-F5344CB8AC3E}">
        <p14:creationId xmlns:p14="http://schemas.microsoft.com/office/powerpoint/2010/main" val="12284327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6F4F4"/>
        </a:solidFill>
        <a:effectLst/>
      </p:bgPr>
    </p:bg>
    <p:spTree>
      <p:nvGrpSpPr>
        <p:cNvPr id="1" name="">
          <a:extLst>
            <a:ext uri="{FF2B5EF4-FFF2-40B4-BE49-F238E27FC236}">
              <a16:creationId xmlns:a16="http://schemas.microsoft.com/office/drawing/2014/main" id="{025F0DF3-9FFF-226C-C17C-F6A0B3704F9B}"/>
            </a:ext>
          </a:extLst>
        </p:cNvPr>
        <p:cNvGrpSpPr/>
        <p:nvPr/>
      </p:nvGrpSpPr>
      <p:grpSpPr>
        <a:xfrm>
          <a:off x="0" y="0"/>
          <a:ext cx="0" cy="0"/>
          <a:chOff x="0" y="0"/>
          <a:chExt cx="0" cy="0"/>
        </a:xfrm>
      </p:grpSpPr>
      <p:sp>
        <p:nvSpPr>
          <p:cNvPr id="29" name="Diagonal Stripe 28">
            <a:extLst>
              <a:ext uri="{FF2B5EF4-FFF2-40B4-BE49-F238E27FC236}">
                <a16:creationId xmlns:a16="http://schemas.microsoft.com/office/drawing/2014/main" id="{2891F4EB-8164-614E-00AA-DE36975713C0}"/>
              </a:ext>
            </a:extLst>
          </p:cNvPr>
          <p:cNvSpPr/>
          <p:nvPr/>
        </p:nvSpPr>
        <p:spPr>
          <a:xfrm rot="5400000">
            <a:off x="2667000" y="-2667000"/>
            <a:ext cx="6858000" cy="12192000"/>
          </a:xfrm>
          <a:prstGeom prst="diagStripe">
            <a:avLst>
              <a:gd name="adj" fmla="val 27922"/>
            </a:avLst>
          </a:prstGeom>
          <a:solidFill>
            <a:srgbClr val="F2EEEE"/>
          </a:solidFill>
          <a:ln>
            <a:noFill/>
          </a:ln>
          <a:effectLst>
            <a:outerShdw blurRad="596900" dist="38100" dir="5400000" algn="t"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nchorCtr="0"/>
          <a:lstStyle/>
          <a:p>
            <a:pPr marL="180000" indent="-180000" algn="l">
              <a:lnSpc>
                <a:spcPct val="95000"/>
              </a:lnSpc>
              <a:spcBef>
                <a:spcPts val="600"/>
              </a:spcBef>
              <a:buFont typeface="Arial" panose="020B0604020202020204" pitchFamily="34" charset="0"/>
              <a:buChar char="•"/>
            </a:pPr>
            <a:endParaRPr lang="en-CH" dirty="0" err="1">
              <a:solidFill>
                <a:schemeClr val="tx1"/>
              </a:solidFill>
            </a:endParaRPr>
          </a:p>
        </p:txBody>
      </p:sp>
      <p:sp>
        <p:nvSpPr>
          <p:cNvPr id="2" name="Title 1">
            <a:extLst>
              <a:ext uri="{FF2B5EF4-FFF2-40B4-BE49-F238E27FC236}">
                <a16:creationId xmlns:a16="http://schemas.microsoft.com/office/drawing/2014/main" id="{2DD1E443-5B11-C698-022E-44D40C801019}"/>
              </a:ext>
            </a:extLst>
          </p:cNvPr>
          <p:cNvSpPr>
            <a:spLocks noGrp="1"/>
          </p:cNvSpPr>
          <p:nvPr>
            <p:ph type="title"/>
          </p:nvPr>
        </p:nvSpPr>
        <p:spPr>
          <a:xfrm>
            <a:off x="604838" y="388940"/>
            <a:ext cx="9739634" cy="615348"/>
          </a:xfrm>
        </p:spPr>
        <p:txBody>
          <a:bodyPr vert="horz" wrap="square" lIns="0" tIns="0" rIns="0" bIns="0" rtlCol="0" anchor="t" anchorCtr="0">
            <a:normAutofit/>
          </a:bodyPr>
          <a:lstStyle/>
          <a:p>
            <a:r>
              <a:rPr lang="en-US" b="1" kern="1200" dirty="0">
                <a:latin typeface="+mj-lt"/>
                <a:ea typeface="+mj-ea"/>
                <a:cs typeface="+mj-cs"/>
              </a:rPr>
              <a:t>Agent Use cases </a:t>
            </a:r>
          </a:p>
        </p:txBody>
      </p:sp>
      <p:grpSp>
        <p:nvGrpSpPr>
          <p:cNvPr id="13" name="Group 12">
            <a:extLst>
              <a:ext uri="{FF2B5EF4-FFF2-40B4-BE49-F238E27FC236}">
                <a16:creationId xmlns:a16="http://schemas.microsoft.com/office/drawing/2014/main" id="{79D4420B-7AAC-6B9C-D703-21AE06885BBB}"/>
              </a:ext>
            </a:extLst>
          </p:cNvPr>
          <p:cNvGrpSpPr/>
          <p:nvPr/>
        </p:nvGrpSpPr>
        <p:grpSpPr>
          <a:xfrm>
            <a:off x="427967" y="1385312"/>
            <a:ext cx="4536504" cy="1416600"/>
            <a:chOff x="3827748" y="1004288"/>
            <a:chExt cx="4536504" cy="1416600"/>
          </a:xfrm>
        </p:grpSpPr>
        <p:sp>
          <p:nvSpPr>
            <p:cNvPr id="4" name="Oval 3">
              <a:extLst>
                <a:ext uri="{FF2B5EF4-FFF2-40B4-BE49-F238E27FC236}">
                  <a16:creationId xmlns:a16="http://schemas.microsoft.com/office/drawing/2014/main" id="{25B62170-5C19-1563-F08D-1683281173D5}"/>
                </a:ext>
              </a:extLst>
            </p:cNvPr>
            <p:cNvSpPr/>
            <p:nvPr/>
          </p:nvSpPr>
          <p:spPr>
            <a:xfrm>
              <a:off x="3827748" y="1004288"/>
              <a:ext cx="4536504" cy="14166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nchorCtr="0"/>
            <a:lstStyle/>
            <a:p>
              <a:pPr algn="l">
                <a:lnSpc>
                  <a:spcPct val="95000"/>
                </a:lnSpc>
                <a:spcBef>
                  <a:spcPts val="600"/>
                </a:spcBef>
              </a:pPr>
              <a:endParaRPr lang="en-CH" dirty="0" err="1"/>
            </a:p>
          </p:txBody>
        </p:sp>
        <p:sp>
          <p:nvSpPr>
            <p:cNvPr id="6" name="TextBox 5">
              <a:extLst>
                <a:ext uri="{FF2B5EF4-FFF2-40B4-BE49-F238E27FC236}">
                  <a16:creationId xmlns:a16="http://schemas.microsoft.com/office/drawing/2014/main" id="{236488DB-CD14-74F5-0D91-69E5F2A9CE68}"/>
                </a:ext>
              </a:extLst>
            </p:cNvPr>
            <p:cNvSpPr txBox="1"/>
            <p:nvPr/>
          </p:nvSpPr>
          <p:spPr>
            <a:xfrm>
              <a:off x="5249906" y="1590205"/>
              <a:ext cx="1692188" cy="263149"/>
            </a:xfrm>
            <a:prstGeom prst="rect">
              <a:avLst/>
            </a:prstGeom>
            <a:noFill/>
          </p:spPr>
          <p:txBody>
            <a:bodyPr wrap="square" lIns="0" tIns="0" rIns="0" bIns="0" rtlCol="0">
              <a:spAutoFit/>
            </a:bodyPr>
            <a:lstStyle/>
            <a:p>
              <a:pPr algn="l">
                <a:lnSpc>
                  <a:spcPct val="95000"/>
                </a:lnSpc>
                <a:spcBef>
                  <a:spcPts val="600"/>
                </a:spcBef>
                <a:buClr>
                  <a:schemeClr val="tx2"/>
                </a:buClr>
              </a:pPr>
              <a:r>
                <a:rPr lang="en-US" dirty="0">
                  <a:solidFill>
                    <a:schemeClr val="bg1"/>
                  </a:solidFill>
                </a:rPr>
                <a:t>Information pool</a:t>
              </a:r>
              <a:endParaRPr lang="en-CH" dirty="0" err="1">
                <a:solidFill>
                  <a:schemeClr val="bg1"/>
                </a:solidFill>
              </a:endParaRPr>
            </a:p>
          </p:txBody>
        </p:sp>
      </p:grpSp>
      <p:sp>
        <p:nvSpPr>
          <p:cNvPr id="3" name="TextBox 2">
            <a:extLst>
              <a:ext uri="{FF2B5EF4-FFF2-40B4-BE49-F238E27FC236}">
                <a16:creationId xmlns:a16="http://schemas.microsoft.com/office/drawing/2014/main" id="{C068D1C9-3693-1680-F4A9-537EBFF79B63}"/>
              </a:ext>
            </a:extLst>
          </p:cNvPr>
          <p:cNvSpPr txBox="1"/>
          <p:nvPr/>
        </p:nvSpPr>
        <p:spPr>
          <a:xfrm>
            <a:off x="335360" y="2896520"/>
            <a:ext cx="1872307" cy="263149"/>
          </a:xfrm>
          <a:prstGeom prst="rect">
            <a:avLst/>
          </a:prstGeom>
          <a:noFill/>
        </p:spPr>
        <p:txBody>
          <a:bodyPr wrap="none" lIns="0" tIns="0" rIns="0" bIns="0" rtlCol="0">
            <a:spAutoFit/>
          </a:bodyPr>
          <a:lstStyle/>
          <a:p>
            <a:pPr algn="l">
              <a:lnSpc>
                <a:spcPct val="95000"/>
              </a:lnSpc>
              <a:spcBef>
                <a:spcPts val="600"/>
              </a:spcBef>
              <a:buClr>
                <a:schemeClr val="tx2"/>
              </a:buClr>
            </a:pPr>
            <a:r>
              <a:rPr lang="en-US" dirty="0" err="1"/>
              <a:t>Sharepoint</a:t>
            </a:r>
            <a:r>
              <a:rPr lang="en-US" dirty="0"/>
              <a:t> folders</a:t>
            </a:r>
            <a:endParaRPr lang="en-CH" dirty="0" err="1"/>
          </a:p>
        </p:txBody>
      </p:sp>
      <p:sp>
        <p:nvSpPr>
          <p:cNvPr id="5" name="TextBox 4">
            <a:extLst>
              <a:ext uri="{FF2B5EF4-FFF2-40B4-BE49-F238E27FC236}">
                <a16:creationId xmlns:a16="http://schemas.microsoft.com/office/drawing/2014/main" id="{8E4D4F13-4D93-41EA-42F8-6E3C228D6077}"/>
              </a:ext>
            </a:extLst>
          </p:cNvPr>
          <p:cNvSpPr txBox="1"/>
          <p:nvPr/>
        </p:nvSpPr>
        <p:spPr>
          <a:xfrm>
            <a:off x="1775520" y="3144829"/>
            <a:ext cx="692497" cy="263149"/>
          </a:xfrm>
          <a:prstGeom prst="rect">
            <a:avLst/>
          </a:prstGeom>
          <a:noFill/>
        </p:spPr>
        <p:txBody>
          <a:bodyPr wrap="none" lIns="0" tIns="0" rIns="0" bIns="0" rtlCol="0">
            <a:spAutoFit/>
          </a:bodyPr>
          <a:lstStyle/>
          <a:p>
            <a:pPr algn="l">
              <a:lnSpc>
                <a:spcPct val="95000"/>
              </a:lnSpc>
              <a:spcBef>
                <a:spcPts val="600"/>
              </a:spcBef>
              <a:buClr>
                <a:schemeClr val="tx2"/>
              </a:buClr>
            </a:pPr>
            <a:r>
              <a:rPr lang="en-US" dirty="0"/>
              <a:t>Emails</a:t>
            </a:r>
            <a:endParaRPr lang="en-CH" dirty="0" err="1"/>
          </a:p>
        </p:txBody>
      </p:sp>
      <p:sp>
        <p:nvSpPr>
          <p:cNvPr id="7" name="TextBox 6">
            <a:extLst>
              <a:ext uri="{FF2B5EF4-FFF2-40B4-BE49-F238E27FC236}">
                <a16:creationId xmlns:a16="http://schemas.microsoft.com/office/drawing/2014/main" id="{7A03726D-89BA-0F18-9D9A-C27D4C93419B}"/>
              </a:ext>
            </a:extLst>
          </p:cNvPr>
          <p:cNvSpPr txBox="1"/>
          <p:nvPr/>
        </p:nvSpPr>
        <p:spPr>
          <a:xfrm>
            <a:off x="2207667" y="3387829"/>
            <a:ext cx="2064668" cy="263149"/>
          </a:xfrm>
          <a:prstGeom prst="rect">
            <a:avLst/>
          </a:prstGeom>
          <a:noFill/>
        </p:spPr>
        <p:txBody>
          <a:bodyPr wrap="none" lIns="0" tIns="0" rIns="0" bIns="0" rtlCol="0">
            <a:spAutoFit/>
          </a:bodyPr>
          <a:lstStyle/>
          <a:p>
            <a:pPr algn="l">
              <a:lnSpc>
                <a:spcPct val="95000"/>
              </a:lnSpc>
              <a:spcBef>
                <a:spcPts val="600"/>
              </a:spcBef>
              <a:buClr>
                <a:schemeClr val="tx2"/>
              </a:buClr>
            </a:pPr>
            <a:r>
              <a:rPr lang="en-US" dirty="0"/>
              <a:t>Company resources</a:t>
            </a:r>
            <a:endParaRPr lang="en-CH" dirty="0" err="1"/>
          </a:p>
        </p:txBody>
      </p:sp>
      <p:pic>
        <p:nvPicPr>
          <p:cNvPr id="9" name="Picture 8" descr="Customer service man explaining smiling">
            <a:extLst>
              <a:ext uri="{FF2B5EF4-FFF2-40B4-BE49-F238E27FC236}">
                <a16:creationId xmlns:a16="http://schemas.microsoft.com/office/drawing/2014/main" id="{B2EA53BF-C128-2803-6BC5-241D6A1416B9}"/>
              </a:ext>
            </a:extLst>
          </p:cNvPr>
          <p:cNvPicPr>
            <a:picLocks noChangeAspect="1"/>
          </p:cNvPicPr>
          <p:nvPr/>
        </p:nvPicPr>
        <p:blipFill>
          <a:blip r:embed="rId3"/>
          <a:stretch>
            <a:fillRect/>
          </a:stretch>
        </p:blipFill>
        <p:spPr>
          <a:xfrm>
            <a:off x="7752184" y="832085"/>
            <a:ext cx="2015316" cy="2064435"/>
          </a:xfrm>
          <a:prstGeom prst="rect">
            <a:avLst/>
          </a:prstGeom>
        </p:spPr>
      </p:pic>
      <p:sp>
        <p:nvSpPr>
          <p:cNvPr id="10" name="Rectangle: Single Corner Rounded 9">
            <a:extLst>
              <a:ext uri="{FF2B5EF4-FFF2-40B4-BE49-F238E27FC236}">
                <a16:creationId xmlns:a16="http://schemas.microsoft.com/office/drawing/2014/main" id="{75B97127-7401-451C-4BED-6D10CED9727D}"/>
              </a:ext>
            </a:extLst>
          </p:cNvPr>
          <p:cNvSpPr/>
          <p:nvPr/>
        </p:nvSpPr>
        <p:spPr>
          <a:xfrm>
            <a:off x="6384032" y="4437112"/>
            <a:ext cx="1727284" cy="642118"/>
          </a:xfrm>
          <a:prstGeom prst="round1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lIns="108000" tIns="108000" rIns="108000" bIns="108000" rtlCol="0" anchor="ctr" anchorCtr="0"/>
          <a:lstStyle/>
          <a:p>
            <a:pPr algn="ctr">
              <a:lnSpc>
                <a:spcPct val="95000"/>
              </a:lnSpc>
              <a:spcBef>
                <a:spcPts val="600"/>
              </a:spcBef>
            </a:pPr>
            <a:r>
              <a:rPr lang="en-US" dirty="0"/>
              <a:t>Result</a:t>
            </a:r>
            <a:endParaRPr lang="en-CH" dirty="0" err="1"/>
          </a:p>
        </p:txBody>
      </p:sp>
      <p:pic>
        <p:nvPicPr>
          <p:cNvPr id="12" name="Graphic 11" descr="Scientific Thought with solid fill">
            <a:extLst>
              <a:ext uri="{FF2B5EF4-FFF2-40B4-BE49-F238E27FC236}">
                <a16:creationId xmlns:a16="http://schemas.microsoft.com/office/drawing/2014/main" id="{E29B2C1A-4FBF-AA4D-DEF4-17D793200DB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393280" y="-1846478"/>
            <a:ext cx="1854394" cy="1854394"/>
          </a:xfrm>
          <a:prstGeom prst="rect">
            <a:avLst/>
          </a:prstGeom>
        </p:spPr>
      </p:pic>
      <p:cxnSp>
        <p:nvCxnSpPr>
          <p:cNvPr id="15" name="Straight Arrow Connector 14">
            <a:extLst>
              <a:ext uri="{FF2B5EF4-FFF2-40B4-BE49-F238E27FC236}">
                <a16:creationId xmlns:a16="http://schemas.microsoft.com/office/drawing/2014/main" id="{1425F502-702F-D9D8-8539-48DCE55D40D8}"/>
              </a:ext>
            </a:extLst>
          </p:cNvPr>
          <p:cNvCxnSpPr/>
          <p:nvPr/>
        </p:nvCxnSpPr>
        <p:spPr>
          <a:xfrm>
            <a:off x="5519936" y="2234378"/>
            <a:ext cx="2016224" cy="0"/>
          </a:xfrm>
          <a:prstGeom prst="straightConnector1">
            <a:avLst/>
          </a:prstGeom>
          <a:ln w="12700">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95527615-8DD7-7D31-4019-8AD1645DA485}"/>
              </a:ext>
            </a:extLst>
          </p:cNvPr>
          <p:cNvCxnSpPr>
            <a:cxnSpLocks/>
          </p:cNvCxnSpPr>
          <p:nvPr/>
        </p:nvCxnSpPr>
        <p:spPr>
          <a:xfrm flipH="1">
            <a:off x="7752184" y="2896520"/>
            <a:ext cx="1152128" cy="1396576"/>
          </a:xfrm>
          <a:prstGeom prst="straightConnector1">
            <a:avLst/>
          </a:prstGeom>
          <a:ln w="12700">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85EB3B90-FEE6-7712-B9B2-A765CD1C25F8}"/>
              </a:ext>
            </a:extLst>
          </p:cNvPr>
          <p:cNvCxnSpPr>
            <a:cxnSpLocks/>
          </p:cNvCxnSpPr>
          <p:nvPr/>
        </p:nvCxnSpPr>
        <p:spPr>
          <a:xfrm>
            <a:off x="5193381" y="2060848"/>
            <a:ext cx="528918" cy="0"/>
          </a:xfrm>
          <a:prstGeom prst="straightConnector1">
            <a:avLst/>
          </a:prstGeom>
          <a:ln w="12700">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6167B9D6-9495-AE51-98AE-46A33C5BA61E}"/>
              </a:ext>
            </a:extLst>
          </p:cNvPr>
          <p:cNvCxnSpPr>
            <a:cxnSpLocks/>
          </p:cNvCxnSpPr>
          <p:nvPr/>
        </p:nvCxnSpPr>
        <p:spPr>
          <a:xfrm>
            <a:off x="7176120" y="3387829"/>
            <a:ext cx="0" cy="741102"/>
          </a:xfrm>
          <a:prstGeom prst="straightConnector1">
            <a:avLst/>
          </a:prstGeom>
          <a:ln w="127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877289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anim calcmode="lin" valueType="num">
                                      <p:cBhvr>
                                        <p:cTn id="16" dur="1000" fill="hold"/>
                                        <p:tgtEl>
                                          <p:spTgt spid="9"/>
                                        </p:tgtEl>
                                        <p:attrNameLst>
                                          <p:attrName>ppt_x</p:attrName>
                                        </p:attrNameLst>
                                      </p:cBhvr>
                                      <p:tavLst>
                                        <p:tav tm="0">
                                          <p:val>
                                            <p:strVal val="#ppt_x"/>
                                          </p:val>
                                        </p:tav>
                                        <p:tav tm="100000">
                                          <p:val>
                                            <p:strVal val="#ppt_x"/>
                                          </p:val>
                                        </p:tav>
                                      </p:tavLst>
                                    </p:anim>
                                    <p:anim calcmode="lin" valueType="num">
                                      <p:cBhvr>
                                        <p:cTn id="1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nodeType="clickEffect">
                                  <p:stCondLst>
                                    <p:cond delay="0"/>
                                  </p:stCondLst>
                                  <p:childTnLst>
                                    <p:set>
                                      <p:cBhvr>
                                        <p:cTn id="35" dur="1" fill="hold">
                                          <p:stCondLst>
                                            <p:cond delay="0"/>
                                          </p:stCondLst>
                                        </p:cTn>
                                        <p:tgtEl>
                                          <p:spTgt spid="16"/>
                                        </p:tgtEl>
                                        <p:attrNameLst>
                                          <p:attrName>style.visibility</p:attrName>
                                        </p:attrNameLst>
                                      </p:cBhvr>
                                      <p:to>
                                        <p:strVal val="hidden"/>
                                      </p:to>
                                    </p:set>
                                  </p:childTnLst>
                                </p:cTn>
                              </p:par>
                              <p:par>
                                <p:cTn id="36" presetID="1" presetClass="exit" presetSubtype="0" fill="hold" nodeType="withEffect">
                                  <p:stCondLst>
                                    <p:cond delay="0"/>
                                  </p:stCondLst>
                                  <p:childTnLst>
                                    <p:set>
                                      <p:cBhvr>
                                        <p:cTn id="37" dur="1" fill="hold">
                                          <p:stCondLst>
                                            <p:cond delay="0"/>
                                          </p:stCondLst>
                                        </p:cTn>
                                        <p:tgtEl>
                                          <p:spTgt spid="15"/>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42" presetClass="path" presetSubtype="0" accel="50000" decel="50000" fill="hold" nodeType="clickEffect">
                                  <p:stCondLst>
                                    <p:cond delay="0"/>
                                  </p:stCondLst>
                                  <p:childTnLst>
                                    <p:animMotion origin="layout" path="M 4.16667E-7 7.40741E-7 L 0.14349 0.00764 " pathEditMode="relative" rAng="0" ptsTypes="AA">
                                      <p:cBhvr>
                                        <p:cTn id="41" dur="2000" fill="hold"/>
                                        <p:tgtEl>
                                          <p:spTgt spid="9"/>
                                        </p:tgtEl>
                                        <p:attrNameLst>
                                          <p:attrName>ppt_x</p:attrName>
                                          <p:attrName>ppt_y</p:attrName>
                                        </p:attrNameLst>
                                      </p:cBhvr>
                                      <p:rCtr x="7174" y="370"/>
                                    </p:animMotion>
                                  </p:childTnLst>
                                </p:cTn>
                              </p:par>
                              <p:par>
                                <p:cTn id="42" presetID="42" presetClass="path" presetSubtype="0" accel="50000" decel="50000" fill="hold" nodeType="withEffect">
                                  <p:stCondLst>
                                    <p:cond delay="0"/>
                                  </p:stCondLst>
                                  <p:childTnLst>
                                    <p:animMotion origin="layout" path="M 0.08086 -0.03426 L 0.06602 0.45972 " pathEditMode="relative" rAng="0" ptsTypes="AA">
                                      <p:cBhvr>
                                        <p:cTn id="43" dur="2000" fill="hold"/>
                                        <p:tgtEl>
                                          <p:spTgt spid="12"/>
                                        </p:tgtEl>
                                        <p:attrNameLst>
                                          <p:attrName>ppt_x</p:attrName>
                                          <p:attrName>ppt_y</p:attrName>
                                        </p:attrNameLst>
                                      </p:cBhvr>
                                      <p:rCtr x="-742" y="24699"/>
                                    </p:animMotion>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0"/>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6F4F4"/>
        </a:solidFill>
        <a:effectLst/>
      </p:bgPr>
    </p:bg>
    <p:spTree>
      <p:nvGrpSpPr>
        <p:cNvPr id="1" name="">
          <a:extLst>
            <a:ext uri="{FF2B5EF4-FFF2-40B4-BE49-F238E27FC236}">
              <a16:creationId xmlns:a16="http://schemas.microsoft.com/office/drawing/2014/main" id="{A43BC94C-30E5-68E7-61E6-D0BEFB1948B2}"/>
            </a:ext>
          </a:extLst>
        </p:cNvPr>
        <p:cNvGrpSpPr/>
        <p:nvPr/>
      </p:nvGrpSpPr>
      <p:grpSpPr>
        <a:xfrm>
          <a:off x="0" y="0"/>
          <a:ext cx="0" cy="0"/>
          <a:chOff x="0" y="0"/>
          <a:chExt cx="0" cy="0"/>
        </a:xfrm>
      </p:grpSpPr>
      <p:sp>
        <p:nvSpPr>
          <p:cNvPr id="29" name="Diagonal Stripe 28">
            <a:extLst>
              <a:ext uri="{FF2B5EF4-FFF2-40B4-BE49-F238E27FC236}">
                <a16:creationId xmlns:a16="http://schemas.microsoft.com/office/drawing/2014/main" id="{8B63791C-72EE-B2D2-CADF-8C27C1FA794B}"/>
              </a:ext>
            </a:extLst>
          </p:cNvPr>
          <p:cNvSpPr/>
          <p:nvPr/>
        </p:nvSpPr>
        <p:spPr>
          <a:xfrm rot="5400000">
            <a:off x="2667000" y="-2667000"/>
            <a:ext cx="6858000" cy="12192000"/>
          </a:xfrm>
          <a:prstGeom prst="diagStripe">
            <a:avLst>
              <a:gd name="adj" fmla="val 27922"/>
            </a:avLst>
          </a:prstGeom>
          <a:solidFill>
            <a:srgbClr val="F2EEEE"/>
          </a:solidFill>
          <a:ln>
            <a:noFill/>
          </a:ln>
          <a:effectLst>
            <a:outerShdw blurRad="596900" dist="38100" dir="5400000" algn="t"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nchorCtr="0"/>
          <a:lstStyle/>
          <a:p>
            <a:pPr marL="180000" indent="-180000" algn="l">
              <a:lnSpc>
                <a:spcPct val="95000"/>
              </a:lnSpc>
              <a:spcBef>
                <a:spcPts val="600"/>
              </a:spcBef>
              <a:buFont typeface="Arial" panose="020B0604020202020204" pitchFamily="34" charset="0"/>
              <a:buChar char="•"/>
            </a:pPr>
            <a:endParaRPr lang="en-CH" dirty="0" err="1">
              <a:solidFill>
                <a:schemeClr val="tx1"/>
              </a:solidFill>
            </a:endParaRPr>
          </a:p>
        </p:txBody>
      </p:sp>
      <p:sp>
        <p:nvSpPr>
          <p:cNvPr id="2" name="Title 1">
            <a:extLst>
              <a:ext uri="{FF2B5EF4-FFF2-40B4-BE49-F238E27FC236}">
                <a16:creationId xmlns:a16="http://schemas.microsoft.com/office/drawing/2014/main" id="{E036DB4B-C94E-1D8D-1B96-107022A86F6A}"/>
              </a:ext>
            </a:extLst>
          </p:cNvPr>
          <p:cNvSpPr>
            <a:spLocks noGrp="1"/>
          </p:cNvSpPr>
          <p:nvPr>
            <p:ph type="title"/>
          </p:nvPr>
        </p:nvSpPr>
        <p:spPr>
          <a:xfrm>
            <a:off x="604838" y="388940"/>
            <a:ext cx="9739634" cy="615348"/>
          </a:xfrm>
        </p:spPr>
        <p:txBody>
          <a:bodyPr vert="horz" wrap="square" lIns="0" tIns="0" rIns="0" bIns="0" rtlCol="0" anchor="t" anchorCtr="0">
            <a:normAutofit fontScale="90000"/>
          </a:bodyPr>
          <a:lstStyle/>
          <a:p>
            <a:r>
              <a:rPr lang="en-US" b="1" kern="1200" dirty="0">
                <a:latin typeface="+mj-lt"/>
                <a:ea typeface="+mj-ea"/>
                <a:cs typeface="+mj-cs"/>
              </a:rPr>
              <a:t>Why agents, why not just chat with copilot?</a:t>
            </a:r>
          </a:p>
        </p:txBody>
      </p:sp>
      <p:pic>
        <p:nvPicPr>
          <p:cNvPr id="21" name="Graphic 20" descr="Scientific Thought with solid fill">
            <a:extLst>
              <a:ext uri="{FF2B5EF4-FFF2-40B4-BE49-F238E27FC236}">
                <a16:creationId xmlns:a16="http://schemas.microsoft.com/office/drawing/2014/main" id="{E7517369-6930-DF58-9F41-B7F23A08FEE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3148" y="1958395"/>
            <a:ext cx="2095580" cy="2095580"/>
          </a:xfrm>
          <a:prstGeom prst="rect">
            <a:avLst/>
          </a:prstGeom>
        </p:spPr>
      </p:pic>
      <p:sp>
        <p:nvSpPr>
          <p:cNvPr id="4" name="TextBox 3">
            <a:extLst>
              <a:ext uri="{FF2B5EF4-FFF2-40B4-BE49-F238E27FC236}">
                <a16:creationId xmlns:a16="http://schemas.microsoft.com/office/drawing/2014/main" id="{1210955A-E605-2071-04ED-3D0874423F63}"/>
              </a:ext>
            </a:extLst>
          </p:cNvPr>
          <p:cNvSpPr txBox="1"/>
          <p:nvPr/>
        </p:nvSpPr>
        <p:spPr>
          <a:xfrm>
            <a:off x="2247300" y="1036673"/>
            <a:ext cx="4856812" cy="1384995"/>
          </a:xfrm>
          <a:prstGeom prst="rect">
            <a:avLst/>
          </a:prstGeom>
          <a:noFill/>
        </p:spPr>
        <p:txBody>
          <a:bodyPr wrap="square">
            <a:spAutoFit/>
          </a:bodyPr>
          <a:lstStyle/>
          <a:p>
            <a:pPr>
              <a:buNone/>
            </a:pPr>
            <a:r>
              <a:rPr lang="en-GB" sz="1400" b="1" dirty="0"/>
              <a:t>1. Consistency and Reliability</a:t>
            </a:r>
          </a:p>
          <a:p>
            <a:r>
              <a:rPr lang="en-GB" sz="1400" b="1" dirty="0"/>
              <a:t>Prompts are one-off</a:t>
            </a:r>
            <a:r>
              <a:rPr lang="en-GB" sz="1400" dirty="0"/>
              <a:t>: Each time you enter a prompt, you rely on memory and precision. If you forget details or change wording, results vary.</a:t>
            </a:r>
          </a:p>
          <a:p>
            <a:r>
              <a:rPr lang="en-GB" sz="1400" b="1" dirty="0"/>
              <a:t>Agents are persistent</a:t>
            </a:r>
            <a:r>
              <a:rPr lang="en-GB" sz="1400" dirty="0"/>
              <a:t>: They follow predefined logic and workflows, ensuring consistent outputs every time.</a:t>
            </a:r>
          </a:p>
        </p:txBody>
      </p:sp>
      <p:sp>
        <p:nvSpPr>
          <p:cNvPr id="6" name="TextBox 5">
            <a:extLst>
              <a:ext uri="{FF2B5EF4-FFF2-40B4-BE49-F238E27FC236}">
                <a16:creationId xmlns:a16="http://schemas.microsoft.com/office/drawing/2014/main" id="{6FFED690-A552-F66B-99F7-325BB3A891DD}"/>
              </a:ext>
            </a:extLst>
          </p:cNvPr>
          <p:cNvSpPr txBox="1"/>
          <p:nvPr/>
        </p:nvSpPr>
        <p:spPr>
          <a:xfrm>
            <a:off x="6996155" y="1054726"/>
            <a:ext cx="4856812" cy="1384995"/>
          </a:xfrm>
          <a:prstGeom prst="rect">
            <a:avLst/>
          </a:prstGeom>
          <a:noFill/>
        </p:spPr>
        <p:txBody>
          <a:bodyPr wrap="square">
            <a:spAutoFit/>
          </a:bodyPr>
          <a:lstStyle/>
          <a:p>
            <a:pPr>
              <a:buNone/>
            </a:pPr>
            <a:r>
              <a:rPr lang="en-GB" sz="1400" b="1" dirty="0"/>
              <a:t>2. Automation of Repetitive Tasks</a:t>
            </a:r>
          </a:p>
          <a:p>
            <a:r>
              <a:rPr lang="en-GB" sz="1400" dirty="0"/>
              <a:t>With prompts, you manually repeat steps for recurring tasks.</a:t>
            </a:r>
          </a:p>
          <a:p>
            <a:r>
              <a:rPr lang="en-GB" sz="1400" dirty="0"/>
              <a:t>Agents can automate entire sequences—fetch data, process it, generate reports—without you re-entering instructions.</a:t>
            </a:r>
          </a:p>
        </p:txBody>
      </p:sp>
      <p:sp>
        <p:nvSpPr>
          <p:cNvPr id="9" name="TextBox 8">
            <a:extLst>
              <a:ext uri="{FF2B5EF4-FFF2-40B4-BE49-F238E27FC236}">
                <a16:creationId xmlns:a16="http://schemas.microsoft.com/office/drawing/2014/main" id="{F0F780A9-15BC-C62E-A034-55D1E30DA2B3}"/>
              </a:ext>
            </a:extLst>
          </p:cNvPr>
          <p:cNvSpPr txBox="1"/>
          <p:nvPr/>
        </p:nvSpPr>
        <p:spPr>
          <a:xfrm>
            <a:off x="3503712" y="2583181"/>
            <a:ext cx="6696634" cy="954107"/>
          </a:xfrm>
          <a:prstGeom prst="rect">
            <a:avLst/>
          </a:prstGeom>
          <a:noFill/>
        </p:spPr>
        <p:txBody>
          <a:bodyPr wrap="square">
            <a:spAutoFit/>
          </a:bodyPr>
          <a:lstStyle/>
          <a:p>
            <a:pPr>
              <a:buNone/>
            </a:pPr>
            <a:r>
              <a:rPr lang="en-GB" sz="1400" b="1" dirty="0"/>
              <a:t>3. Context Awareness</a:t>
            </a:r>
          </a:p>
          <a:p>
            <a:r>
              <a:rPr lang="en-GB" sz="1400" dirty="0"/>
              <a:t>Prompts start from zero context unless you provide it every time.</a:t>
            </a:r>
          </a:p>
          <a:p>
            <a:r>
              <a:rPr lang="en-GB" sz="1400" dirty="0"/>
              <a:t>Agents can </a:t>
            </a:r>
            <a:r>
              <a:rPr lang="en-GB" sz="1400" b="1" dirty="0"/>
              <a:t>retain context across tasks</a:t>
            </a:r>
            <a:r>
              <a:rPr lang="en-GB" sz="1400" dirty="0"/>
              <a:t>, integrate with enterprise systems, and make decisions based on historical data.</a:t>
            </a:r>
          </a:p>
        </p:txBody>
      </p:sp>
      <p:sp>
        <p:nvSpPr>
          <p:cNvPr id="12" name="TextBox 11">
            <a:extLst>
              <a:ext uri="{FF2B5EF4-FFF2-40B4-BE49-F238E27FC236}">
                <a16:creationId xmlns:a16="http://schemas.microsoft.com/office/drawing/2014/main" id="{1B0EB735-5229-3E6D-EF5D-247365416D96}"/>
              </a:ext>
            </a:extLst>
          </p:cNvPr>
          <p:cNvSpPr txBox="1"/>
          <p:nvPr/>
        </p:nvSpPr>
        <p:spPr>
          <a:xfrm>
            <a:off x="2126338" y="3537288"/>
            <a:ext cx="4689742" cy="1169551"/>
          </a:xfrm>
          <a:prstGeom prst="rect">
            <a:avLst/>
          </a:prstGeom>
          <a:noFill/>
        </p:spPr>
        <p:txBody>
          <a:bodyPr wrap="square">
            <a:spAutoFit/>
          </a:bodyPr>
          <a:lstStyle/>
          <a:p>
            <a:pPr>
              <a:buNone/>
            </a:pPr>
            <a:r>
              <a:rPr lang="en-GB" sz="1400" b="1" dirty="0"/>
              <a:t>4. Scalability</a:t>
            </a:r>
          </a:p>
          <a:p>
            <a:r>
              <a:rPr lang="en-GB" sz="1400" dirty="0"/>
              <a:t>Prompts work for single tasks.</a:t>
            </a:r>
          </a:p>
          <a:p>
            <a:r>
              <a:rPr lang="en-GB" sz="1400" dirty="0"/>
              <a:t>Agents can </a:t>
            </a:r>
            <a:r>
              <a:rPr lang="en-GB" sz="1400" b="1" dirty="0"/>
              <a:t>handle multiple tasks in parallel</a:t>
            </a:r>
            <a:r>
              <a:rPr lang="en-GB" sz="1400" dirty="0"/>
              <a:t>, trigger actions based on events, and even collaborate with other agents.</a:t>
            </a:r>
          </a:p>
        </p:txBody>
      </p:sp>
      <p:sp>
        <p:nvSpPr>
          <p:cNvPr id="14" name="TextBox 13">
            <a:extLst>
              <a:ext uri="{FF2B5EF4-FFF2-40B4-BE49-F238E27FC236}">
                <a16:creationId xmlns:a16="http://schemas.microsoft.com/office/drawing/2014/main" id="{7E724291-B007-1F2C-EE94-43C8F7A5C131}"/>
              </a:ext>
            </a:extLst>
          </p:cNvPr>
          <p:cNvSpPr txBox="1"/>
          <p:nvPr/>
        </p:nvSpPr>
        <p:spPr>
          <a:xfrm>
            <a:off x="7104112" y="3652754"/>
            <a:ext cx="4392488" cy="1384995"/>
          </a:xfrm>
          <a:prstGeom prst="rect">
            <a:avLst/>
          </a:prstGeom>
          <a:noFill/>
        </p:spPr>
        <p:txBody>
          <a:bodyPr wrap="square">
            <a:spAutoFit/>
          </a:bodyPr>
          <a:lstStyle/>
          <a:p>
            <a:pPr>
              <a:buNone/>
            </a:pPr>
            <a:r>
              <a:rPr lang="en-GB" sz="1400" b="1" dirty="0"/>
              <a:t>5. Integration with Workflows</a:t>
            </a:r>
          </a:p>
          <a:p>
            <a:r>
              <a:rPr lang="en-GB" sz="1400" dirty="0"/>
              <a:t>Agents can connect to APIs, databases, and enterprise tools (like SAP, Power BI, or Excel).</a:t>
            </a:r>
          </a:p>
          <a:p>
            <a:r>
              <a:rPr lang="en-GB" sz="1400" dirty="0"/>
              <a:t>This means they can </a:t>
            </a:r>
            <a:r>
              <a:rPr lang="en-GB" sz="1400" b="1" dirty="0"/>
              <a:t>execute actions</a:t>
            </a:r>
            <a:r>
              <a:rPr lang="en-GB" sz="1400" dirty="0"/>
              <a:t>, not just generate text—e.g., update dashboards, send alerts, or schedule meetings.</a:t>
            </a:r>
          </a:p>
        </p:txBody>
      </p:sp>
      <p:sp>
        <p:nvSpPr>
          <p:cNvPr id="16" name="TextBox 15">
            <a:extLst>
              <a:ext uri="{FF2B5EF4-FFF2-40B4-BE49-F238E27FC236}">
                <a16:creationId xmlns:a16="http://schemas.microsoft.com/office/drawing/2014/main" id="{134C43D2-2FBB-DF7B-1EF8-F1B891165DED}"/>
              </a:ext>
            </a:extLst>
          </p:cNvPr>
          <p:cNvSpPr txBox="1"/>
          <p:nvPr/>
        </p:nvSpPr>
        <p:spPr>
          <a:xfrm>
            <a:off x="3287688" y="5100687"/>
            <a:ext cx="6696634" cy="954107"/>
          </a:xfrm>
          <a:prstGeom prst="rect">
            <a:avLst/>
          </a:prstGeom>
          <a:noFill/>
        </p:spPr>
        <p:txBody>
          <a:bodyPr wrap="square">
            <a:spAutoFit/>
          </a:bodyPr>
          <a:lstStyle/>
          <a:p>
            <a:pPr>
              <a:buNone/>
            </a:pPr>
            <a:r>
              <a:rPr lang="en-GB" sz="1400" b="1" dirty="0"/>
              <a:t>6. Strategic Advantage</a:t>
            </a:r>
          </a:p>
          <a:p>
            <a:r>
              <a:rPr lang="en-GB" sz="1400" dirty="0"/>
              <a:t>Agents move you from </a:t>
            </a:r>
            <a:r>
              <a:rPr lang="en-GB" sz="1400" b="1" dirty="0"/>
              <a:t>reactive prompting</a:t>
            </a:r>
            <a:r>
              <a:rPr lang="en-GB" sz="1400" dirty="0"/>
              <a:t> to </a:t>
            </a:r>
            <a:r>
              <a:rPr lang="en-GB" sz="1400" b="1" dirty="0"/>
              <a:t>proactive orchestration</a:t>
            </a:r>
            <a:r>
              <a:rPr lang="en-GB" sz="1400" dirty="0"/>
              <a:t>.</a:t>
            </a:r>
          </a:p>
          <a:p>
            <a:r>
              <a:rPr lang="en-GB" sz="1400" dirty="0"/>
              <a:t>They can monitor KPIs, detect anomalies, and initiate corrective actions without waiting for human input.</a:t>
            </a:r>
          </a:p>
        </p:txBody>
      </p:sp>
    </p:spTree>
    <p:extLst>
      <p:ext uri="{BB962C8B-B14F-4D97-AF65-F5344CB8AC3E}">
        <p14:creationId xmlns:p14="http://schemas.microsoft.com/office/powerpoint/2010/main" val="5061801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6F4F4"/>
        </a:solidFill>
        <a:effectLst/>
      </p:bgPr>
    </p:bg>
    <p:spTree>
      <p:nvGrpSpPr>
        <p:cNvPr id="1" name="">
          <a:extLst>
            <a:ext uri="{FF2B5EF4-FFF2-40B4-BE49-F238E27FC236}">
              <a16:creationId xmlns:a16="http://schemas.microsoft.com/office/drawing/2014/main" id="{F54D7411-0925-FB1C-44E6-3F35569923EC}"/>
            </a:ext>
          </a:extLst>
        </p:cNvPr>
        <p:cNvGrpSpPr/>
        <p:nvPr/>
      </p:nvGrpSpPr>
      <p:grpSpPr>
        <a:xfrm>
          <a:off x="0" y="0"/>
          <a:ext cx="0" cy="0"/>
          <a:chOff x="0" y="0"/>
          <a:chExt cx="0" cy="0"/>
        </a:xfrm>
      </p:grpSpPr>
      <p:sp>
        <p:nvSpPr>
          <p:cNvPr id="29" name="Diagonal Stripe 28">
            <a:extLst>
              <a:ext uri="{FF2B5EF4-FFF2-40B4-BE49-F238E27FC236}">
                <a16:creationId xmlns:a16="http://schemas.microsoft.com/office/drawing/2014/main" id="{DFD4DA5E-CF66-EFA3-8F44-94BA1CCADE97}"/>
              </a:ext>
            </a:extLst>
          </p:cNvPr>
          <p:cNvSpPr/>
          <p:nvPr/>
        </p:nvSpPr>
        <p:spPr>
          <a:xfrm rot="5400000">
            <a:off x="2667000" y="-2667000"/>
            <a:ext cx="6858000" cy="12192000"/>
          </a:xfrm>
          <a:prstGeom prst="diagStripe">
            <a:avLst>
              <a:gd name="adj" fmla="val 27922"/>
            </a:avLst>
          </a:prstGeom>
          <a:solidFill>
            <a:srgbClr val="F2EEEE"/>
          </a:solidFill>
          <a:ln>
            <a:noFill/>
          </a:ln>
          <a:effectLst>
            <a:outerShdw blurRad="596900" dist="38100" dir="5400000" algn="t"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nchorCtr="0"/>
          <a:lstStyle/>
          <a:p>
            <a:pPr marL="180000" indent="-180000" algn="l">
              <a:lnSpc>
                <a:spcPct val="95000"/>
              </a:lnSpc>
              <a:spcBef>
                <a:spcPts val="600"/>
              </a:spcBef>
              <a:buFont typeface="Arial" panose="020B0604020202020204" pitchFamily="34" charset="0"/>
              <a:buChar char="•"/>
            </a:pPr>
            <a:endParaRPr lang="en-CH" dirty="0" err="1">
              <a:solidFill>
                <a:schemeClr val="tx1"/>
              </a:solidFill>
            </a:endParaRPr>
          </a:p>
        </p:txBody>
      </p:sp>
      <p:sp>
        <p:nvSpPr>
          <p:cNvPr id="2" name="Title 1">
            <a:extLst>
              <a:ext uri="{FF2B5EF4-FFF2-40B4-BE49-F238E27FC236}">
                <a16:creationId xmlns:a16="http://schemas.microsoft.com/office/drawing/2014/main" id="{293C2AAF-109E-9012-24F8-F6B7DDD654CB}"/>
              </a:ext>
            </a:extLst>
          </p:cNvPr>
          <p:cNvSpPr>
            <a:spLocks noGrp="1"/>
          </p:cNvSpPr>
          <p:nvPr>
            <p:ph type="title"/>
          </p:nvPr>
        </p:nvSpPr>
        <p:spPr>
          <a:xfrm>
            <a:off x="604838" y="388940"/>
            <a:ext cx="9739634" cy="615348"/>
          </a:xfrm>
        </p:spPr>
        <p:txBody>
          <a:bodyPr vert="horz" wrap="square" lIns="0" tIns="0" rIns="0" bIns="0" rtlCol="0" anchor="t" anchorCtr="0">
            <a:normAutofit/>
          </a:bodyPr>
          <a:lstStyle/>
          <a:p>
            <a:r>
              <a:rPr lang="en-US" b="1" kern="1200" dirty="0">
                <a:latin typeface="+mj-lt"/>
                <a:ea typeface="+mj-ea"/>
                <a:cs typeface="+mj-cs"/>
              </a:rPr>
              <a:t>Creating an Agent</a:t>
            </a:r>
          </a:p>
        </p:txBody>
      </p:sp>
      <p:pic>
        <p:nvPicPr>
          <p:cNvPr id="15" name="Picture 14">
            <a:extLst>
              <a:ext uri="{FF2B5EF4-FFF2-40B4-BE49-F238E27FC236}">
                <a16:creationId xmlns:a16="http://schemas.microsoft.com/office/drawing/2014/main" id="{BC7CB8DC-DA7D-F984-C3CA-17637FFD6591}"/>
              </a:ext>
            </a:extLst>
          </p:cNvPr>
          <p:cNvPicPr>
            <a:picLocks noChangeAspect="1"/>
          </p:cNvPicPr>
          <p:nvPr/>
        </p:nvPicPr>
        <p:blipFill>
          <a:blip r:embed="rId3"/>
          <a:stretch>
            <a:fillRect/>
          </a:stretch>
        </p:blipFill>
        <p:spPr>
          <a:xfrm>
            <a:off x="604838" y="1137325"/>
            <a:ext cx="5923210" cy="4583349"/>
          </a:xfrm>
          <a:prstGeom prst="rect">
            <a:avLst/>
          </a:prstGeom>
        </p:spPr>
      </p:pic>
      <p:pic>
        <p:nvPicPr>
          <p:cNvPr id="10" name="Graphic 9" descr="Cowboy male with solid fill">
            <a:extLst>
              <a:ext uri="{FF2B5EF4-FFF2-40B4-BE49-F238E27FC236}">
                <a16:creationId xmlns:a16="http://schemas.microsoft.com/office/drawing/2014/main" id="{FC7D1A32-46E6-A9BF-B736-A412305F732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583832" y="2744923"/>
            <a:ext cx="1368152" cy="1368152"/>
          </a:xfrm>
          <a:prstGeom prst="rect">
            <a:avLst/>
          </a:prstGeom>
        </p:spPr>
      </p:pic>
      <p:pic>
        <p:nvPicPr>
          <p:cNvPr id="17" name="Picture 16">
            <a:extLst>
              <a:ext uri="{FF2B5EF4-FFF2-40B4-BE49-F238E27FC236}">
                <a16:creationId xmlns:a16="http://schemas.microsoft.com/office/drawing/2014/main" id="{0B509524-71CD-9BFE-0F09-757D5784AB22}"/>
              </a:ext>
            </a:extLst>
          </p:cNvPr>
          <p:cNvPicPr>
            <a:picLocks noChangeAspect="1"/>
          </p:cNvPicPr>
          <p:nvPr/>
        </p:nvPicPr>
        <p:blipFill>
          <a:blip r:embed="rId6"/>
          <a:stretch>
            <a:fillRect/>
          </a:stretch>
        </p:blipFill>
        <p:spPr>
          <a:xfrm>
            <a:off x="6840444" y="1430290"/>
            <a:ext cx="4734586" cy="1314633"/>
          </a:xfrm>
          <a:prstGeom prst="rect">
            <a:avLst/>
          </a:prstGeom>
        </p:spPr>
      </p:pic>
      <p:pic>
        <p:nvPicPr>
          <p:cNvPr id="22" name="Picture 21">
            <a:extLst>
              <a:ext uri="{FF2B5EF4-FFF2-40B4-BE49-F238E27FC236}">
                <a16:creationId xmlns:a16="http://schemas.microsoft.com/office/drawing/2014/main" id="{16A53572-A37A-295A-B978-77857F802488}"/>
              </a:ext>
            </a:extLst>
          </p:cNvPr>
          <p:cNvPicPr>
            <a:picLocks noChangeAspect="1"/>
          </p:cNvPicPr>
          <p:nvPr/>
        </p:nvPicPr>
        <p:blipFill>
          <a:blip r:embed="rId7"/>
          <a:stretch>
            <a:fillRect/>
          </a:stretch>
        </p:blipFill>
        <p:spPr>
          <a:xfrm>
            <a:off x="6840444" y="2744923"/>
            <a:ext cx="5082363" cy="2210424"/>
          </a:xfrm>
          <a:prstGeom prst="rect">
            <a:avLst/>
          </a:prstGeom>
        </p:spPr>
      </p:pic>
    </p:spTree>
    <p:extLst>
      <p:ext uri="{BB962C8B-B14F-4D97-AF65-F5344CB8AC3E}">
        <p14:creationId xmlns:p14="http://schemas.microsoft.com/office/powerpoint/2010/main" val="3760289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6F4F4"/>
        </a:solidFill>
        <a:effectLst/>
      </p:bgPr>
    </p:bg>
    <p:spTree>
      <p:nvGrpSpPr>
        <p:cNvPr id="1" name="">
          <a:extLst>
            <a:ext uri="{FF2B5EF4-FFF2-40B4-BE49-F238E27FC236}">
              <a16:creationId xmlns:a16="http://schemas.microsoft.com/office/drawing/2014/main" id="{4CDCF207-87A3-43E1-8A0F-10EB1FE4BDA5}"/>
            </a:ext>
          </a:extLst>
        </p:cNvPr>
        <p:cNvGrpSpPr/>
        <p:nvPr/>
      </p:nvGrpSpPr>
      <p:grpSpPr>
        <a:xfrm>
          <a:off x="0" y="0"/>
          <a:ext cx="0" cy="0"/>
          <a:chOff x="0" y="0"/>
          <a:chExt cx="0" cy="0"/>
        </a:xfrm>
      </p:grpSpPr>
      <p:pic>
        <p:nvPicPr>
          <p:cNvPr id="8" name="Picture 7" descr="A screenshot of a computer&#10;&#10;AI-generated content may be incorrect.">
            <a:extLst>
              <a:ext uri="{FF2B5EF4-FFF2-40B4-BE49-F238E27FC236}">
                <a16:creationId xmlns:a16="http://schemas.microsoft.com/office/drawing/2014/main" id="{7ED36A72-3147-051C-2241-D5F99FC8B58B}"/>
              </a:ext>
            </a:extLst>
          </p:cNvPr>
          <p:cNvPicPr>
            <a:picLocks noChangeAspect="1"/>
          </p:cNvPicPr>
          <p:nvPr/>
        </p:nvPicPr>
        <p:blipFill>
          <a:blip r:embed="rId3"/>
          <a:stretch>
            <a:fillRect/>
          </a:stretch>
        </p:blipFill>
        <p:spPr>
          <a:xfrm>
            <a:off x="2351584" y="1124744"/>
            <a:ext cx="7848872" cy="17796189"/>
          </a:xfrm>
          <a:prstGeom prst="rect">
            <a:avLst/>
          </a:prstGeom>
        </p:spPr>
      </p:pic>
      <p:sp>
        <p:nvSpPr>
          <p:cNvPr id="9" name="Rectangle 8">
            <a:extLst>
              <a:ext uri="{FF2B5EF4-FFF2-40B4-BE49-F238E27FC236}">
                <a16:creationId xmlns:a16="http://schemas.microsoft.com/office/drawing/2014/main" id="{3E048686-DC6B-D71B-E14B-563547A9BC8E}"/>
              </a:ext>
            </a:extLst>
          </p:cNvPr>
          <p:cNvSpPr/>
          <p:nvPr/>
        </p:nvSpPr>
        <p:spPr>
          <a:xfrm>
            <a:off x="0" y="0"/>
            <a:ext cx="12192000" cy="1124744"/>
          </a:xfrm>
          <a:prstGeom prst="rect">
            <a:avLst/>
          </a:prstGeom>
          <a:solidFill>
            <a:srgbClr val="F6F4F4"/>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nchorCtr="0"/>
          <a:lstStyle/>
          <a:p>
            <a:pPr marL="180000" indent="-180000" algn="l">
              <a:lnSpc>
                <a:spcPct val="95000"/>
              </a:lnSpc>
              <a:spcBef>
                <a:spcPts val="600"/>
              </a:spcBef>
              <a:buFont typeface="Arial" panose="020B0604020202020204" pitchFamily="34" charset="0"/>
              <a:buChar char="•"/>
            </a:pPr>
            <a:endParaRPr lang="en-CH" dirty="0" err="1"/>
          </a:p>
        </p:txBody>
      </p:sp>
      <p:sp>
        <p:nvSpPr>
          <p:cNvPr id="2" name="Title 1">
            <a:extLst>
              <a:ext uri="{FF2B5EF4-FFF2-40B4-BE49-F238E27FC236}">
                <a16:creationId xmlns:a16="http://schemas.microsoft.com/office/drawing/2014/main" id="{237DFA87-2328-8F3A-B4DB-24B4E9A0F58B}"/>
              </a:ext>
            </a:extLst>
          </p:cNvPr>
          <p:cNvSpPr>
            <a:spLocks noGrp="1"/>
          </p:cNvSpPr>
          <p:nvPr>
            <p:ph type="title"/>
          </p:nvPr>
        </p:nvSpPr>
        <p:spPr>
          <a:xfrm>
            <a:off x="604838" y="388940"/>
            <a:ext cx="9739634" cy="615348"/>
          </a:xfrm>
        </p:spPr>
        <p:txBody>
          <a:bodyPr vert="horz" wrap="square" lIns="0" tIns="0" rIns="0" bIns="0" rtlCol="0" anchor="t" anchorCtr="0">
            <a:normAutofit/>
          </a:bodyPr>
          <a:lstStyle/>
          <a:p>
            <a:r>
              <a:rPr lang="en-US" b="1" kern="1200" dirty="0">
                <a:latin typeface="+mj-lt"/>
                <a:ea typeface="+mj-ea"/>
                <a:cs typeface="+mj-cs"/>
              </a:rPr>
              <a:t>Creating an Agent</a:t>
            </a:r>
          </a:p>
        </p:txBody>
      </p:sp>
    </p:spTree>
    <p:extLst>
      <p:ext uri="{BB962C8B-B14F-4D97-AF65-F5344CB8AC3E}">
        <p14:creationId xmlns:p14="http://schemas.microsoft.com/office/powerpoint/2010/main" val="16703176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3.54167E-6 -4.07407E-6 L -0.00286 -1.0875 " pathEditMode="relative" rAng="0" ptsTypes="AA">
                                      <p:cBhvr>
                                        <p:cTn id="6" dur="2000" fill="hold"/>
                                        <p:tgtEl>
                                          <p:spTgt spid="8"/>
                                        </p:tgtEl>
                                        <p:attrNameLst>
                                          <p:attrName>ppt_x</p:attrName>
                                          <p:attrName>ppt_y</p:attrName>
                                        </p:attrNameLst>
                                      </p:cBhvr>
                                      <p:rCtr x="-143" y="-54375"/>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0.00286 -1.0875 L -0.00286 -1.88564 " pathEditMode="relative" rAng="0" ptsTypes="AA">
                                      <p:cBhvr>
                                        <p:cTn id="10" dur="2000" fill="hold"/>
                                        <p:tgtEl>
                                          <p:spTgt spid="8"/>
                                        </p:tgtEl>
                                        <p:attrNameLst>
                                          <p:attrName>ppt_x</p:attrName>
                                          <p:attrName>ppt_y</p:attrName>
                                        </p:attrNameLst>
                                      </p:cBhvr>
                                      <p:rCtr x="0" y="-3990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6F4F4"/>
        </a:solidFill>
        <a:effectLst/>
      </p:bgPr>
    </p:bg>
    <p:spTree>
      <p:nvGrpSpPr>
        <p:cNvPr id="1" name="">
          <a:extLst>
            <a:ext uri="{FF2B5EF4-FFF2-40B4-BE49-F238E27FC236}">
              <a16:creationId xmlns:a16="http://schemas.microsoft.com/office/drawing/2014/main" id="{D1A4F17B-81AC-F3FD-001B-30F427B7BCB5}"/>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38BB12CC-6F7A-EF56-8301-A32595D70AEF}"/>
              </a:ext>
            </a:extLst>
          </p:cNvPr>
          <p:cNvSpPr/>
          <p:nvPr/>
        </p:nvSpPr>
        <p:spPr>
          <a:xfrm>
            <a:off x="0" y="0"/>
            <a:ext cx="12192000" cy="1124744"/>
          </a:xfrm>
          <a:prstGeom prst="rect">
            <a:avLst/>
          </a:prstGeom>
          <a:solidFill>
            <a:srgbClr val="F6F4F4"/>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nchorCtr="0"/>
          <a:lstStyle/>
          <a:p>
            <a:pPr marL="180000" indent="-180000" algn="l">
              <a:lnSpc>
                <a:spcPct val="95000"/>
              </a:lnSpc>
              <a:spcBef>
                <a:spcPts val="600"/>
              </a:spcBef>
              <a:buFont typeface="Arial" panose="020B0604020202020204" pitchFamily="34" charset="0"/>
              <a:buChar char="•"/>
            </a:pPr>
            <a:endParaRPr lang="en-CH" dirty="0" err="1"/>
          </a:p>
        </p:txBody>
      </p:sp>
      <p:sp>
        <p:nvSpPr>
          <p:cNvPr id="2" name="Title 1">
            <a:extLst>
              <a:ext uri="{FF2B5EF4-FFF2-40B4-BE49-F238E27FC236}">
                <a16:creationId xmlns:a16="http://schemas.microsoft.com/office/drawing/2014/main" id="{DCD658D0-CAF1-79EA-6FBB-12F39D2D1012}"/>
              </a:ext>
            </a:extLst>
          </p:cNvPr>
          <p:cNvSpPr>
            <a:spLocks noGrp="1"/>
          </p:cNvSpPr>
          <p:nvPr>
            <p:ph type="title"/>
          </p:nvPr>
        </p:nvSpPr>
        <p:spPr>
          <a:xfrm>
            <a:off x="604838" y="388940"/>
            <a:ext cx="9739634" cy="615348"/>
          </a:xfrm>
        </p:spPr>
        <p:txBody>
          <a:bodyPr vert="horz" wrap="square" lIns="0" tIns="0" rIns="0" bIns="0" rtlCol="0" anchor="t" anchorCtr="0">
            <a:normAutofit/>
          </a:bodyPr>
          <a:lstStyle/>
          <a:p>
            <a:r>
              <a:rPr lang="en-US" b="1" kern="1200" dirty="0">
                <a:latin typeface="+mj-lt"/>
                <a:ea typeface="+mj-ea"/>
                <a:cs typeface="+mj-cs"/>
              </a:rPr>
              <a:t>Creating an Agent</a:t>
            </a:r>
          </a:p>
        </p:txBody>
      </p:sp>
      <p:pic>
        <p:nvPicPr>
          <p:cNvPr id="4" name="Picture 3">
            <a:extLst>
              <a:ext uri="{FF2B5EF4-FFF2-40B4-BE49-F238E27FC236}">
                <a16:creationId xmlns:a16="http://schemas.microsoft.com/office/drawing/2014/main" id="{6B588A47-19AE-0189-89BB-3850D240973D}"/>
              </a:ext>
            </a:extLst>
          </p:cNvPr>
          <p:cNvPicPr>
            <a:picLocks noChangeAspect="1"/>
          </p:cNvPicPr>
          <p:nvPr/>
        </p:nvPicPr>
        <p:blipFill>
          <a:blip r:embed="rId3"/>
          <a:stretch>
            <a:fillRect/>
          </a:stretch>
        </p:blipFill>
        <p:spPr>
          <a:xfrm>
            <a:off x="1487488" y="1658187"/>
            <a:ext cx="4265032" cy="2562902"/>
          </a:xfrm>
          <a:prstGeom prst="rect">
            <a:avLst/>
          </a:prstGeom>
        </p:spPr>
      </p:pic>
      <p:pic>
        <p:nvPicPr>
          <p:cNvPr id="6" name="Graphic 5" descr="Laptop outline">
            <a:extLst>
              <a:ext uri="{FF2B5EF4-FFF2-40B4-BE49-F238E27FC236}">
                <a16:creationId xmlns:a16="http://schemas.microsoft.com/office/drawing/2014/main" id="{B12BDA56-8DD4-3E4D-2D33-0C311DAB47A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0" y="-404432"/>
            <a:ext cx="7295122" cy="7295122"/>
          </a:xfrm>
          <a:prstGeom prst="rect">
            <a:avLst/>
          </a:prstGeom>
        </p:spPr>
      </p:pic>
      <p:pic>
        <p:nvPicPr>
          <p:cNvPr id="10" name="Picture 9">
            <a:extLst>
              <a:ext uri="{FF2B5EF4-FFF2-40B4-BE49-F238E27FC236}">
                <a16:creationId xmlns:a16="http://schemas.microsoft.com/office/drawing/2014/main" id="{7D153C33-EF29-845D-5D48-9CB93B2B2A59}"/>
              </a:ext>
            </a:extLst>
          </p:cNvPr>
          <p:cNvPicPr>
            <a:picLocks noChangeAspect="1"/>
          </p:cNvPicPr>
          <p:nvPr/>
        </p:nvPicPr>
        <p:blipFill>
          <a:blip r:embed="rId6"/>
          <a:stretch>
            <a:fillRect/>
          </a:stretch>
        </p:blipFill>
        <p:spPr>
          <a:xfrm>
            <a:off x="7464152" y="536476"/>
            <a:ext cx="4259385" cy="260261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2" name="Picture 11">
            <a:extLst>
              <a:ext uri="{FF2B5EF4-FFF2-40B4-BE49-F238E27FC236}">
                <a16:creationId xmlns:a16="http://schemas.microsoft.com/office/drawing/2014/main" id="{02A3384B-CFF8-7D61-CFE6-79640BBED6FE}"/>
              </a:ext>
            </a:extLst>
          </p:cNvPr>
          <p:cNvPicPr>
            <a:picLocks noChangeAspect="1"/>
          </p:cNvPicPr>
          <p:nvPr/>
        </p:nvPicPr>
        <p:blipFill>
          <a:blip r:embed="rId7"/>
          <a:stretch>
            <a:fillRect/>
          </a:stretch>
        </p:blipFill>
        <p:spPr>
          <a:xfrm>
            <a:off x="6816080" y="1393228"/>
            <a:ext cx="4259385" cy="219614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4" name="Picture 13">
            <a:extLst>
              <a:ext uri="{FF2B5EF4-FFF2-40B4-BE49-F238E27FC236}">
                <a16:creationId xmlns:a16="http://schemas.microsoft.com/office/drawing/2014/main" id="{2E6ED8C6-C8C9-FB7C-4761-671DD8F81655}"/>
              </a:ext>
            </a:extLst>
          </p:cNvPr>
          <p:cNvPicPr>
            <a:picLocks noChangeAspect="1"/>
          </p:cNvPicPr>
          <p:nvPr/>
        </p:nvPicPr>
        <p:blipFill>
          <a:blip r:embed="rId8"/>
          <a:stretch>
            <a:fillRect/>
          </a:stretch>
        </p:blipFill>
        <p:spPr>
          <a:xfrm>
            <a:off x="7807848" y="2459278"/>
            <a:ext cx="3894989" cy="395903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27459536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6F4F4"/>
        </a:solidFill>
        <a:effectLst/>
      </p:bgPr>
    </p:bg>
    <p:spTree>
      <p:nvGrpSpPr>
        <p:cNvPr id="1" name="">
          <a:extLst>
            <a:ext uri="{FF2B5EF4-FFF2-40B4-BE49-F238E27FC236}">
              <a16:creationId xmlns:a16="http://schemas.microsoft.com/office/drawing/2014/main" id="{70DD3683-DA3C-8314-B162-A52757E671FC}"/>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1ACFDD09-C8EC-F266-8F25-3BBB2AEBB807}"/>
              </a:ext>
            </a:extLst>
          </p:cNvPr>
          <p:cNvSpPr/>
          <p:nvPr/>
        </p:nvSpPr>
        <p:spPr>
          <a:xfrm>
            <a:off x="0" y="0"/>
            <a:ext cx="12192000" cy="1124744"/>
          </a:xfrm>
          <a:prstGeom prst="rect">
            <a:avLst/>
          </a:prstGeom>
          <a:solidFill>
            <a:srgbClr val="F6F4F4"/>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nchorCtr="0"/>
          <a:lstStyle/>
          <a:p>
            <a:pPr marL="180000" indent="-180000" algn="l">
              <a:lnSpc>
                <a:spcPct val="95000"/>
              </a:lnSpc>
              <a:spcBef>
                <a:spcPts val="600"/>
              </a:spcBef>
              <a:buFont typeface="Arial" panose="020B0604020202020204" pitchFamily="34" charset="0"/>
              <a:buChar char="•"/>
            </a:pPr>
            <a:endParaRPr lang="en-CH" dirty="0" err="1"/>
          </a:p>
        </p:txBody>
      </p:sp>
      <p:sp>
        <p:nvSpPr>
          <p:cNvPr id="2" name="Title 1">
            <a:extLst>
              <a:ext uri="{FF2B5EF4-FFF2-40B4-BE49-F238E27FC236}">
                <a16:creationId xmlns:a16="http://schemas.microsoft.com/office/drawing/2014/main" id="{41FD1DE9-B6CC-620D-2D57-278C20D334AE}"/>
              </a:ext>
            </a:extLst>
          </p:cNvPr>
          <p:cNvSpPr>
            <a:spLocks noGrp="1"/>
          </p:cNvSpPr>
          <p:nvPr>
            <p:ph type="title"/>
          </p:nvPr>
        </p:nvSpPr>
        <p:spPr>
          <a:xfrm>
            <a:off x="604838" y="388940"/>
            <a:ext cx="9739634" cy="615348"/>
          </a:xfrm>
        </p:spPr>
        <p:txBody>
          <a:bodyPr vert="horz" wrap="square" lIns="0" tIns="0" rIns="0" bIns="0" rtlCol="0" anchor="t" anchorCtr="0">
            <a:normAutofit/>
          </a:bodyPr>
          <a:lstStyle/>
          <a:p>
            <a:r>
              <a:rPr lang="en-US" b="1" kern="1200" dirty="0">
                <a:latin typeface="+mj-lt"/>
                <a:ea typeface="+mj-ea"/>
                <a:cs typeface="+mj-cs"/>
              </a:rPr>
              <a:t>Final examples for supply optimization</a:t>
            </a:r>
          </a:p>
        </p:txBody>
      </p:sp>
      <p:grpSp>
        <p:nvGrpSpPr>
          <p:cNvPr id="3" name="Group 2">
            <a:extLst>
              <a:ext uri="{FF2B5EF4-FFF2-40B4-BE49-F238E27FC236}">
                <a16:creationId xmlns:a16="http://schemas.microsoft.com/office/drawing/2014/main" id="{30B129E8-778F-B289-5D53-AFD4AC91FB2C}"/>
              </a:ext>
            </a:extLst>
          </p:cNvPr>
          <p:cNvGrpSpPr/>
          <p:nvPr/>
        </p:nvGrpSpPr>
        <p:grpSpPr>
          <a:xfrm>
            <a:off x="695400" y="1374794"/>
            <a:ext cx="2783034" cy="630942"/>
            <a:chOff x="307107" y="4441155"/>
            <a:chExt cx="2783034" cy="2329136"/>
          </a:xfrm>
        </p:grpSpPr>
        <p:sp>
          <p:nvSpPr>
            <p:cNvPr id="5" name="Rectangle: Rounded Corners 4">
              <a:extLst>
                <a:ext uri="{FF2B5EF4-FFF2-40B4-BE49-F238E27FC236}">
                  <a16:creationId xmlns:a16="http://schemas.microsoft.com/office/drawing/2014/main" id="{3D22B70B-A6E5-3B49-5599-233AC0BEAA28}"/>
                </a:ext>
              </a:extLst>
            </p:cNvPr>
            <p:cNvSpPr/>
            <p:nvPr/>
          </p:nvSpPr>
          <p:spPr>
            <a:xfrm>
              <a:off x="307107" y="4503527"/>
              <a:ext cx="2783034" cy="220439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marL="180000" indent="-180000" algn="ctr">
                <a:lnSpc>
                  <a:spcPct val="95000"/>
                </a:lnSpc>
                <a:spcBef>
                  <a:spcPts val="600"/>
                </a:spcBef>
                <a:buFont typeface="Arial" panose="020B0604020202020204" pitchFamily="34" charset="0"/>
                <a:buChar char="•"/>
              </a:pPr>
              <a:endParaRPr lang="en-CH" dirty="0" err="1"/>
            </a:p>
          </p:txBody>
        </p:sp>
        <p:sp>
          <p:nvSpPr>
            <p:cNvPr id="7" name="TextBox 6">
              <a:extLst>
                <a:ext uri="{FF2B5EF4-FFF2-40B4-BE49-F238E27FC236}">
                  <a16:creationId xmlns:a16="http://schemas.microsoft.com/office/drawing/2014/main" id="{50B7F781-C27C-FEB5-6876-3A97019BF25B}"/>
                </a:ext>
              </a:extLst>
            </p:cNvPr>
            <p:cNvSpPr txBox="1"/>
            <p:nvPr/>
          </p:nvSpPr>
          <p:spPr>
            <a:xfrm>
              <a:off x="359580" y="4441155"/>
              <a:ext cx="2678087" cy="2329136"/>
            </a:xfrm>
            <a:prstGeom prst="rect">
              <a:avLst/>
            </a:prstGeom>
            <a:noFill/>
          </p:spPr>
          <p:txBody>
            <a:bodyPr wrap="square" anchor="ctr">
              <a:spAutoFit/>
            </a:bodyPr>
            <a:lstStyle/>
            <a:p>
              <a:pPr algn="ctr" fontAlgn="base">
                <a:lnSpc>
                  <a:spcPts val="2100"/>
                </a:lnSpc>
                <a:buNone/>
              </a:pPr>
              <a:r>
                <a:rPr lang="en-GB" b="1" dirty="0">
                  <a:solidFill>
                    <a:schemeClr val="accent1"/>
                  </a:solidFill>
                  <a:latin typeface="+mj-lt"/>
                  <a:ea typeface="+mj-ea"/>
                  <a:cs typeface="+mj-cs"/>
                </a:rPr>
                <a:t>Protocol Analysing and interpretation</a:t>
              </a:r>
              <a:endParaRPr lang="en-GB" sz="1400" dirty="0">
                <a:solidFill>
                  <a:schemeClr val="accent6">
                    <a:lumMod val="25000"/>
                  </a:schemeClr>
                </a:solidFill>
              </a:endParaRPr>
            </a:p>
          </p:txBody>
        </p:sp>
      </p:grpSp>
      <p:grpSp>
        <p:nvGrpSpPr>
          <p:cNvPr id="8" name="Group 7">
            <a:extLst>
              <a:ext uri="{FF2B5EF4-FFF2-40B4-BE49-F238E27FC236}">
                <a16:creationId xmlns:a16="http://schemas.microsoft.com/office/drawing/2014/main" id="{A7A75B53-E3A7-161F-9E71-A12928EAE322}"/>
              </a:ext>
            </a:extLst>
          </p:cNvPr>
          <p:cNvGrpSpPr/>
          <p:nvPr/>
        </p:nvGrpSpPr>
        <p:grpSpPr>
          <a:xfrm>
            <a:off x="695400" y="2132856"/>
            <a:ext cx="2783034" cy="630942"/>
            <a:chOff x="307107" y="4441155"/>
            <a:chExt cx="2783034" cy="2329136"/>
          </a:xfrm>
        </p:grpSpPr>
        <p:sp>
          <p:nvSpPr>
            <p:cNvPr id="11" name="Rectangle: Rounded Corners 10">
              <a:extLst>
                <a:ext uri="{FF2B5EF4-FFF2-40B4-BE49-F238E27FC236}">
                  <a16:creationId xmlns:a16="http://schemas.microsoft.com/office/drawing/2014/main" id="{56B5A61A-7600-B039-BDD9-9E2FEA0ED6E6}"/>
                </a:ext>
              </a:extLst>
            </p:cNvPr>
            <p:cNvSpPr/>
            <p:nvPr/>
          </p:nvSpPr>
          <p:spPr>
            <a:xfrm>
              <a:off x="307107" y="4503527"/>
              <a:ext cx="2783034" cy="220439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marL="180000" indent="-180000" algn="ctr">
                <a:lnSpc>
                  <a:spcPct val="95000"/>
                </a:lnSpc>
                <a:spcBef>
                  <a:spcPts val="600"/>
                </a:spcBef>
                <a:buFont typeface="Arial" panose="020B0604020202020204" pitchFamily="34" charset="0"/>
                <a:buChar char="•"/>
              </a:pPr>
              <a:endParaRPr lang="en-CH" dirty="0" err="1"/>
            </a:p>
          </p:txBody>
        </p:sp>
        <p:sp>
          <p:nvSpPr>
            <p:cNvPr id="13" name="TextBox 12">
              <a:extLst>
                <a:ext uri="{FF2B5EF4-FFF2-40B4-BE49-F238E27FC236}">
                  <a16:creationId xmlns:a16="http://schemas.microsoft.com/office/drawing/2014/main" id="{706D713A-6802-8CAC-6843-26C44141C8A5}"/>
                </a:ext>
              </a:extLst>
            </p:cNvPr>
            <p:cNvSpPr txBox="1"/>
            <p:nvPr/>
          </p:nvSpPr>
          <p:spPr>
            <a:xfrm>
              <a:off x="359580" y="4441155"/>
              <a:ext cx="2678087" cy="2329136"/>
            </a:xfrm>
            <a:prstGeom prst="rect">
              <a:avLst/>
            </a:prstGeom>
            <a:noFill/>
          </p:spPr>
          <p:txBody>
            <a:bodyPr wrap="square" anchor="ctr">
              <a:spAutoFit/>
            </a:bodyPr>
            <a:lstStyle/>
            <a:p>
              <a:pPr algn="ctr" fontAlgn="base">
                <a:lnSpc>
                  <a:spcPts val="2100"/>
                </a:lnSpc>
                <a:buNone/>
              </a:pPr>
              <a:r>
                <a:rPr lang="en-GB" b="1" dirty="0">
                  <a:solidFill>
                    <a:schemeClr val="accent1"/>
                  </a:solidFill>
                  <a:latin typeface="+mj-lt"/>
                  <a:ea typeface="+mj-ea"/>
                  <a:cs typeface="+mj-cs"/>
                </a:rPr>
                <a:t>URS </a:t>
              </a:r>
              <a:r>
                <a:rPr lang="en-GB" b="1" dirty="0">
                  <a:solidFill>
                    <a:schemeClr val="accent1"/>
                  </a:solidFill>
                </a:rPr>
                <a:t>Analysing and interpretation</a:t>
              </a:r>
              <a:endParaRPr lang="en-GB" sz="1400" dirty="0">
                <a:solidFill>
                  <a:schemeClr val="accent6">
                    <a:lumMod val="25000"/>
                  </a:schemeClr>
                </a:solidFill>
              </a:endParaRPr>
            </a:p>
          </p:txBody>
        </p:sp>
      </p:grpSp>
      <p:grpSp>
        <p:nvGrpSpPr>
          <p:cNvPr id="15" name="Group 14">
            <a:extLst>
              <a:ext uri="{FF2B5EF4-FFF2-40B4-BE49-F238E27FC236}">
                <a16:creationId xmlns:a16="http://schemas.microsoft.com/office/drawing/2014/main" id="{6838CF5D-97AF-A174-6E10-D1B949E8E2CC}"/>
              </a:ext>
            </a:extLst>
          </p:cNvPr>
          <p:cNvGrpSpPr/>
          <p:nvPr/>
        </p:nvGrpSpPr>
        <p:grpSpPr>
          <a:xfrm>
            <a:off x="695399" y="2890918"/>
            <a:ext cx="2783034" cy="630942"/>
            <a:chOff x="307107" y="4441155"/>
            <a:chExt cx="2783034" cy="2329136"/>
          </a:xfrm>
        </p:grpSpPr>
        <p:sp>
          <p:nvSpPr>
            <p:cNvPr id="16" name="Rectangle: Rounded Corners 15">
              <a:extLst>
                <a:ext uri="{FF2B5EF4-FFF2-40B4-BE49-F238E27FC236}">
                  <a16:creationId xmlns:a16="http://schemas.microsoft.com/office/drawing/2014/main" id="{0536F17E-6C2C-5219-5E5C-5F3CF9A1B9A8}"/>
                </a:ext>
              </a:extLst>
            </p:cNvPr>
            <p:cNvSpPr/>
            <p:nvPr/>
          </p:nvSpPr>
          <p:spPr>
            <a:xfrm>
              <a:off x="307107" y="4503527"/>
              <a:ext cx="2783034" cy="220439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marL="180000" indent="-180000" algn="ctr">
                <a:lnSpc>
                  <a:spcPct val="95000"/>
                </a:lnSpc>
                <a:spcBef>
                  <a:spcPts val="600"/>
                </a:spcBef>
                <a:buFont typeface="Arial" panose="020B0604020202020204" pitchFamily="34" charset="0"/>
                <a:buChar char="•"/>
              </a:pPr>
              <a:endParaRPr lang="en-CH" dirty="0" err="1"/>
            </a:p>
          </p:txBody>
        </p:sp>
        <p:sp>
          <p:nvSpPr>
            <p:cNvPr id="17" name="TextBox 16">
              <a:extLst>
                <a:ext uri="{FF2B5EF4-FFF2-40B4-BE49-F238E27FC236}">
                  <a16:creationId xmlns:a16="http://schemas.microsoft.com/office/drawing/2014/main" id="{3A9F3362-29FE-26D1-F5D0-4BBE6B53362A}"/>
                </a:ext>
              </a:extLst>
            </p:cNvPr>
            <p:cNvSpPr txBox="1"/>
            <p:nvPr/>
          </p:nvSpPr>
          <p:spPr>
            <a:xfrm>
              <a:off x="359580" y="4441155"/>
              <a:ext cx="2678087" cy="2329136"/>
            </a:xfrm>
            <a:prstGeom prst="rect">
              <a:avLst/>
            </a:prstGeom>
            <a:noFill/>
          </p:spPr>
          <p:txBody>
            <a:bodyPr wrap="square" anchor="ctr">
              <a:spAutoFit/>
            </a:bodyPr>
            <a:lstStyle/>
            <a:p>
              <a:pPr algn="ctr" fontAlgn="base">
                <a:lnSpc>
                  <a:spcPts val="2100"/>
                </a:lnSpc>
                <a:buNone/>
              </a:pPr>
              <a:r>
                <a:rPr lang="en-GB" b="1" dirty="0">
                  <a:solidFill>
                    <a:schemeClr val="accent1"/>
                  </a:solidFill>
                  <a:latin typeface="+mj-lt"/>
                  <a:ea typeface="+mj-ea"/>
                  <a:cs typeface="+mj-cs"/>
                </a:rPr>
                <a:t>Advanced supply demand &amp; forecasting</a:t>
              </a:r>
              <a:endParaRPr lang="en-GB" sz="1400" dirty="0">
                <a:solidFill>
                  <a:schemeClr val="accent6">
                    <a:lumMod val="25000"/>
                  </a:schemeClr>
                </a:solidFill>
              </a:endParaRPr>
            </a:p>
          </p:txBody>
        </p:sp>
      </p:grpSp>
      <p:cxnSp>
        <p:nvCxnSpPr>
          <p:cNvPr id="19" name="Straight Arrow Connector 18">
            <a:extLst>
              <a:ext uri="{FF2B5EF4-FFF2-40B4-BE49-F238E27FC236}">
                <a16:creationId xmlns:a16="http://schemas.microsoft.com/office/drawing/2014/main" id="{BC388D35-F266-0F01-1301-9899F4C4FCF0}"/>
              </a:ext>
            </a:extLst>
          </p:cNvPr>
          <p:cNvCxnSpPr>
            <a:cxnSpLocks/>
          </p:cNvCxnSpPr>
          <p:nvPr/>
        </p:nvCxnSpPr>
        <p:spPr>
          <a:xfrm>
            <a:off x="3485303" y="1700807"/>
            <a:ext cx="2438376" cy="650624"/>
          </a:xfrm>
          <a:prstGeom prst="straightConnector1">
            <a:avLst/>
          </a:prstGeom>
          <a:ln w="12700">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A961CEAF-C9A7-BC34-0CD7-32D11C46BB4C}"/>
              </a:ext>
            </a:extLst>
          </p:cNvPr>
          <p:cNvCxnSpPr>
            <a:cxnSpLocks/>
          </p:cNvCxnSpPr>
          <p:nvPr/>
        </p:nvCxnSpPr>
        <p:spPr>
          <a:xfrm>
            <a:off x="3475407" y="2471887"/>
            <a:ext cx="2448272" cy="40456"/>
          </a:xfrm>
          <a:prstGeom prst="straightConnector1">
            <a:avLst/>
          </a:prstGeom>
          <a:ln w="12700">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9E624242-C8C3-4061-9EE4-598862457CA0}"/>
              </a:ext>
            </a:extLst>
          </p:cNvPr>
          <p:cNvCxnSpPr>
            <a:cxnSpLocks/>
          </p:cNvCxnSpPr>
          <p:nvPr/>
        </p:nvCxnSpPr>
        <p:spPr>
          <a:xfrm flipV="1">
            <a:off x="3485303" y="2673566"/>
            <a:ext cx="2438376" cy="543795"/>
          </a:xfrm>
          <a:prstGeom prst="straightConnector1">
            <a:avLst/>
          </a:prstGeom>
          <a:ln w="12700">
            <a:tailEnd type="triangle"/>
          </a:ln>
        </p:spPr>
        <p:style>
          <a:lnRef idx="2">
            <a:schemeClr val="accent1"/>
          </a:lnRef>
          <a:fillRef idx="0">
            <a:schemeClr val="accent1"/>
          </a:fillRef>
          <a:effectRef idx="1">
            <a:schemeClr val="accent1"/>
          </a:effectRef>
          <a:fontRef idx="minor">
            <a:schemeClr val="tx1"/>
          </a:fontRef>
        </p:style>
      </p:cxnSp>
      <p:grpSp>
        <p:nvGrpSpPr>
          <p:cNvPr id="25" name="Group 24">
            <a:extLst>
              <a:ext uri="{FF2B5EF4-FFF2-40B4-BE49-F238E27FC236}">
                <a16:creationId xmlns:a16="http://schemas.microsoft.com/office/drawing/2014/main" id="{30EF38F7-D1D9-45C2-C545-76DC2798EFE5}"/>
              </a:ext>
            </a:extLst>
          </p:cNvPr>
          <p:cNvGrpSpPr/>
          <p:nvPr/>
        </p:nvGrpSpPr>
        <p:grpSpPr>
          <a:xfrm>
            <a:off x="5983022" y="2037594"/>
            <a:ext cx="2783034" cy="922306"/>
            <a:chOff x="307107" y="4441155"/>
            <a:chExt cx="2783034" cy="2329136"/>
          </a:xfrm>
        </p:grpSpPr>
        <p:sp>
          <p:nvSpPr>
            <p:cNvPr id="26" name="Rectangle: Rounded Corners 25">
              <a:extLst>
                <a:ext uri="{FF2B5EF4-FFF2-40B4-BE49-F238E27FC236}">
                  <a16:creationId xmlns:a16="http://schemas.microsoft.com/office/drawing/2014/main" id="{1D55C6DF-30EE-96E1-5453-6CB7984F30BA}"/>
                </a:ext>
              </a:extLst>
            </p:cNvPr>
            <p:cNvSpPr/>
            <p:nvPr/>
          </p:nvSpPr>
          <p:spPr>
            <a:xfrm>
              <a:off x="307107" y="4503527"/>
              <a:ext cx="2783034" cy="220439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marL="180000" indent="-180000" algn="ctr">
                <a:lnSpc>
                  <a:spcPct val="95000"/>
                </a:lnSpc>
                <a:spcBef>
                  <a:spcPts val="600"/>
                </a:spcBef>
                <a:buFont typeface="Arial" panose="020B0604020202020204" pitchFamily="34" charset="0"/>
                <a:buChar char="•"/>
              </a:pPr>
              <a:endParaRPr lang="en-CH" dirty="0" err="1"/>
            </a:p>
          </p:txBody>
        </p:sp>
        <p:sp>
          <p:nvSpPr>
            <p:cNvPr id="27" name="TextBox 26">
              <a:extLst>
                <a:ext uri="{FF2B5EF4-FFF2-40B4-BE49-F238E27FC236}">
                  <a16:creationId xmlns:a16="http://schemas.microsoft.com/office/drawing/2014/main" id="{1C61C020-C0B7-F31A-3753-999F675283C2}"/>
                </a:ext>
              </a:extLst>
            </p:cNvPr>
            <p:cNvSpPr txBox="1"/>
            <p:nvPr/>
          </p:nvSpPr>
          <p:spPr>
            <a:xfrm>
              <a:off x="359580" y="4441155"/>
              <a:ext cx="2678087" cy="2329136"/>
            </a:xfrm>
            <a:prstGeom prst="rect">
              <a:avLst/>
            </a:prstGeom>
            <a:noFill/>
          </p:spPr>
          <p:txBody>
            <a:bodyPr wrap="square" anchor="ctr">
              <a:spAutoFit/>
            </a:bodyPr>
            <a:lstStyle/>
            <a:p>
              <a:pPr algn="ctr" fontAlgn="base">
                <a:lnSpc>
                  <a:spcPts val="2100"/>
                </a:lnSpc>
                <a:buNone/>
              </a:pPr>
              <a:r>
                <a:rPr lang="en-GB" b="1" dirty="0">
                  <a:solidFill>
                    <a:schemeClr val="accent1"/>
                  </a:solidFill>
                  <a:latin typeface="+mj-lt"/>
                  <a:ea typeface="+mj-ea"/>
                  <a:cs typeface="+mj-cs"/>
                </a:rPr>
                <a:t>Robust setup and study planning</a:t>
              </a:r>
              <a:endParaRPr lang="en-GB" sz="1400" dirty="0">
                <a:solidFill>
                  <a:schemeClr val="accent6">
                    <a:lumMod val="25000"/>
                  </a:schemeClr>
                </a:solidFill>
              </a:endParaRPr>
            </a:p>
          </p:txBody>
        </p:sp>
      </p:grpSp>
      <p:grpSp>
        <p:nvGrpSpPr>
          <p:cNvPr id="28" name="Group 27">
            <a:extLst>
              <a:ext uri="{FF2B5EF4-FFF2-40B4-BE49-F238E27FC236}">
                <a16:creationId xmlns:a16="http://schemas.microsoft.com/office/drawing/2014/main" id="{79485D0B-69E8-FFFD-B6E7-69535A0F6284}"/>
              </a:ext>
            </a:extLst>
          </p:cNvPr>
          <p:cNvGrpSpPr/>
          <p:nvPr/>
        </p:nvGrpSpPr>
        <p:grpSpPr>
          <a:xfrm>
            <a:off x="706559" y="3932822"/>
            <a:ext cx="2783034" cy="597150"/>
            <a:chOff x="307107" y="4503527"/>
            <a:chExt cx="2783034" cy="2204392"/>
          </a:xfrm>
        </p:grpSpPr>
        <p:sp>
          <p:nvSpPr>
            <p:cNvPr id="29" name="Rectangle: Rounded Corners 28">
              <a:extLst>
                <a:ext uri="{FF2B5EF4-FFF2-40B4-BE49-F238E27FC236}">
                  <a16:creationId xmlns:a16="http://schemas.microsoft.com/office/drawing/2014/main" id="{AFA64161-7DFE-5F32-7170-03B22B6BE04D}"/>
                </a:ext>
              </a:extLst>
            </p:cNvPr>
            <p:cNvSpPr/>
            <p:nvPr/>
          </p:nvSpPr>
          <p:spPr>
            <a:xfrm>
              <a:off x="307107" y="4503527"/>
              <a:ext cx="2783034" cy="220439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marL="180000" indent="-180000" algn="ctr">
                <a:lnSpc>
                  <a:spcPct val="95000"/>
                </a:lnSpc>
                <a:spcBef>
                  <a:spcPts val="600"/>
                </a:spcBef>
                <a:buFont typeface="Arial" panose="020B0604020202020204" pitchFamily="34" charset="0"/>
                <a:buChar char="•"/>
              </a:pPr>
              <a:endParaRPr lang="en-CH" dirty="0" err="1"/>
            </a:p>
          </p:txBody>
        </p:sp>
        <p:sp>
          <p:nvSpPr>
            <p:cNvPr id="30" name="TextBox 29">
              <a:extLst>
                <a:ext uri="{FF2B5EF4-FFF2-40B4-BE49-F238E27FC236}">
                  <a16:creationId xmlns:a16="http://schemas.microsoft.com/office/drawing/2014/main" id="{EC66676A-D20B-1410-308E-A42082F348BD}"/>
                </a:ext>
              </a:extLst>
            </p:cNvPr>
            <p:cNvSpPr txBox="1"/>
            <p:nvPr/>
          </p:nvSpPr>
          <p:spPr>
            <a:xfrm>
              <a:off x="359580" y="4938226"/>
              <a:ext cx="2678087" cy="1334991"/>
            </a:xfrm>
            <a:prstGeom prst="rect">
              <a:avLst/>
            </a:prstGeom>
            <a:noFill/>
          </p:spPr>
          <p:txBody>
            <a:bodyPr wrap="square" anchor="ctr">
              <a:spAutoFit/>
            </a:bodyPr>
            <a:lstStyle/>
            <a:p>
              <a:pPr algn="ctr" fontAlgn="base">
                <a:lnSpc>
                  <a:spcPts val="2100"/>
                </a:lnSpc>
                <a:buNone/>
              </a:pPr>
              <a:r>
                <a:rPr lang="en-GB" b="1" dirty="0">
                  <a:solidFill>
                    <a:schemeClr val="accent1"/>
                  </a:solidFill>
                  <a:latin typeface="+mj-lt"/>
                  <a:ea typeface="+mj-ea"/>
                  <a:cs typeface="+mj-cs"/>
                </a:rPr>
                <a:t>Urgency email tracker</a:t>
              </a:r>
              <a:endParaRPr lang="en-GB" sz="1400" dirty="0">
                <a:solidFill>
                  <a:schemeClr val="accent6">
                    <a:lumMod val="25000"/>
                  </a:schemeClr>
                </a:solidFill>
              </a:endParaRPr>
            </a:p>
          </p:txBody>
        </p:sp>
      </p:grpSp>
      <p:grpSp>
        <p:nvGrpSpPr>
          <p:cNvPr id="31" name="Group 30">
            <a:extLst>
              <a:ext uri="{FF2B5EF4-FFF2-40B4-BE49-F238E27FC236}">
                <a16:creationId xmlns:a16="http://schemas.microsoft.com/office/drawing/2014/main" id="{6C13C917-56D9-3D6C-7368-6FF9FF1E8D15}"/>
              </a:ext>
            </a:extLst>
          </p:cNvPr>
          <p:cNvGrpSpPr/>
          <p:nvPr/>
        </p:nvGrpSpPr>
        <p:grpSpPr>
          <a:xfrm>
            <a:off x="702269" y="4657902"/>
            <a:ext cx="2783034" cy="597150"/>
            <a:chOff x="307107" y="4503527"/>
            <a:chExt cx="2783034" cy="2204392"/>
          </a:xfrm>
        </p:grpSpPr>
        <p:sp>
          <p:nvSpPr>
            <p:cNvPr id="32" name="Rectangle: Rounded Corners 31">
              <a:extLst>
                <a:ext uri="{FF2B5EF4-FFF2-40B4-BE49-F238E27FC236}">
                  <a16:creationId xmlns:a16="http://schemas.microsoft.com/office/drawing/2014/main" id="{2B566D4B-4A1E-6152-8DBA-97D59E0C33B6}"/>
                </a:ext>
              </a:extLst>
            </p:cNvPr>
            <p:cNvSpPr/>
            <p:nvPr/>
          </p:nvSpPr>
          <p:spPr>
            <a:xfrm>
              <a:off x="307107" y="4503527"/>
              <a:ext cx="2783034" cy="220439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marL="180000" indent="-180000" algn="ctr">
                <a:lnSpc>
                  <a:spcPct val="95000"/>
                </a:lnSpc>
                <a:spcBef>
                  <a:spcPts val="600"/>
                </a:spcBef>
                <a:buFont typeface="Arial" panose="020B0604020202020204" pitchFamily="34" charset="0"/>
                <a:buChar char="•"/>
              </a:pPr>
              <a:endParaRPr lang="en-CH" dirty="0" err="1"/>
            </a:p>
          </p:txBody>
        </p:sp>
        <p:sp>
          <p:nvSpPr>
            <p:cNvPr id="33" name="TextBox 32">
              <a:extLst>
                <a:ext uri="{FF2B5EF4-FFF2-40B4-BE49-F238E27FC236}">
                  <a16:creationId xmlns:a16="http://schemas.microsoft.com/office/drawing/2014/main" id="{193F999C-3282-3B3F-EE9C-EB974EC80545}"/>
                </a:ext>
              </a:extLst>
            </p:cNvPr>
            <p:cNvSpPr txBox="1"/>
            <p:nvPr/>
          </p:nvSpPr>
          <p:spPr>
            <a:xfrm>
              <a:off x="359580" y="4938226"/>
              <a:ext cx="2678087" cy="1334991"/>
            </a:xfrm>
            <a:prstGeom prst="rect">
              <a:avLst/>
            </a:prstGeom>
            <a:noFill/>
          </p:spPr>
          <p:txBody>
            <a:bodyPr wrap="square" anchor="ctr">
              <a:spAutoFit/>
            </a:bodyPr>
            <a:lstStyle/>
            <a:p>
              <a:pPr algn="ctr" fontAlgn="base">
                <a:lnSpc>
                  <a:spcPts val="2100"/>
                </a:lnSpc>
                <a:buNone/>
              </a:pPr>
              <a:r>
                <a:rPr lang="en-GB" b="1" dirty="0">
                  <a:solidFill>
                    <a:schemeClr val="accent1"/>
                  </a:solidFill>
                  <a:latin typeface="+mj-lt"/>
                  <a:ea typeface="+mj-ea"/>
                  <a:cs typeface="+mj-cs"/>
                </a:rPr>
                <a:t>Copilot Notebooks</a:t>
              </a:r>
              <a:endParaRPr lang="en-GB" sz="1400" dirty="0">
                <a:solidFill>
                  <a:schemeClr val="accent6">
                    <a:lumMod val="25000"/>
                  </a:schemeClr>
                </a:solidFill>
              </a:endParaRPr>
            </a:p>
          </p:txBody>
        </p:sp>
      </p:grpSp>
      <p:grpSp>
        <p:nvGrpSpPr>
          <p:cNvPr id="34" name="Group 33">
            <a:extLst>
              <a:ext uri="{FF2B5EF4-FFF2-40B4-BE49-F238E27FC236}">
                <a16:creationId xmlns:a16="http://schemas.microsoft.com/office/drawing/2014/main" id="{64570719-E42A-F427-7484-3E1AD45FFF5A}"/>
              </a:ext>
            </a:extLst>
          </p:cNvPr>
          <p:cNvGrpSpPr/>
          <p:nvPr/>
        </p:nvGrpSpPr>
        <p:grpSpPr>
          <a:xfrm>
            <a:off x="706559" y="5366087"/>
            <a:ext cx="2783034" cy="630942"/>
            <a:chOff x="307107" y="4441155"/>
            <a:chExt cx="2783034" cy="2329136"/>
          </a:xfrm>
        </p:grpSpPr>
        <p:sp>
          <p:nvSpPr>
            <p:cNvPr id="35" name="Rectangle: Rounded Corners 34">
              <a:extLst>
                <a:ext uri="{FF2B5EF4-FFF2-40B4-BE49-F238E27FC236}">
                  <a16:creationId xmlns:a16="http://schemas.microsoft.com/office/drawing/2014/main" id="{A501531F-C14C-B08E-560F-EB5FFEC8A497}"/>
                </a:ext>
              </a:extLst>
            </p:cNvPr>
            <p:cNvSpPr/>
            <p:nvPr/>
          </p:nvSpPr>
          <p:spPr>
            <a:xfrm>
              <a:off x="307107" y="4503527"/>
              <a:ext cx="2783034" cy="220439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marL="180000" indent="-180000" algn="ctr">
                <a:lnSpc>
                  <a:spcPct val="95000"/>
                </a:lnSpc>
                <a:spcBef>
                  <a:spcPts val="600"/>
                </a:spcBef>
                <a:buFont typeface="Arial" panose="020B0604020202020204" pitchFamily="34" charset="0"/>
                <a:buChar char="•"/>
              </a:pPr>
              <a:endParaRPr lang="en-CH" dirty="0" err="1"/>
            </a:p>
          </p:txBody>
        </p:sp>
        <p:sp>
          <p:nvSpPr>
            <p:cNvPr id="36" name="TextBox 35">
              <a:extLst>
                <a:ext uri="{FF2B5EF4-FFF2-40B4-BE49-F238E27FC236}">
                  <a16:creationId xmlns:a16="http://schemas.microsoft.com/office/drawing/2014/main" id="{C3E628CE-341C-3762-FCC4-E9C13A00D03B}"/>
                </a:ext>
              </a:extLst>
            </p:cNvPr>
            <p:cNvSpPr txBox="1"/>
            <p:nvPr/>
          </p:nvSpPr>
          <p:spPr>
            <a:xfrm>
              <a:off x="359580" y="4441155"/>
              <a:ext cx="2678087" cy="2329136"/>
            </a:xfrm>
            <a:prstGeom prst="rect">
              <a:avLst/>
            </a:prstGeom>
            <a:noFill/>
          </p:spPr>
          <p:txBody>
            <a:bodyPr wrap="square" anchor="ctr">
              <a:spAutoFit/>
            </a:bodyPr>
            <a:lstStyle/>
            <a:p>
              <a:pPr algn="ctr" fontAlgn="base">
                <a:lnSpc>
                  <a:spcPts val="2100"/>
                </a:lnSpc>
                <a:buNone/>
              </a:pPr>
              <a:r>
                <a:rPr lang="en-GB" b="1" dirty="0" err="1">
                  <a:solidFill>
                    <a:schemeClr val="accent1"/>
                  </a:solidFill>
                  <a:latin typeface="+mj-lt"/>
                  <a:ea typeface="+mj-ea"/>
                  <a:cs typeface="+mj-cs"/>
                </a:rPr>
                <a:t>Sharepoint</a:t>
              </a:r>
              <a:r>
                <a:rPr lang="en-GB" b="1" dirty="0">
                  <a:solidFill>
                    <a:schemeClr val="accent1"/>
                  </a:solidFill>
                  <a:latin typeface="+mj-lt"/>
                  <a:ea typeface="+mj-ea"/>
                  <a:cs typeface="+mj-cs"/>
                </a:rPr>
                <a:t> knowledge libraries</a:t>
              </a:r>
              <a:endParaRPr lang="en-GB" sz="1400" dirty="0">
                <a:solidFill>
                  <a:schemeClr val="accent6">
                    <a:lumMod val="25000"/>
                  </a:schemeClr>
                </a:solidFill>
              </a:endParaRPr>
            </a:p>
          </p:txBody>
        </p:sp>
      </p:grpSp>
      <p:grpSp>
        <p:nvGrpSpPr>
          <p:cNvPr id="37" name="Group 36">
            <a:extLst>
              <a:ext uri="{FF2B5EF4-FFF2-40B4-BE49-F238E27FC236}">
                <a16:creationId xmlns:a16="http://schemas.microsoft.com/office/drawing/2014/main" id="{BE9CD8DB-C115-0FC3-76B6-7486E405F66F}"/>
              </a:ext>
            </a:extLst>
          </p:cNvPr>
          <p:cNvGrpSpPr/>
          <p:nvPr/>
        </p:nvGrpSpPr>
        <p:grpSpPr>
          <a:xfrm>
            <a:off x="8952955" y="3915925"/>
            <a:ext cx="2783034" cy="630942"/>
            <a:chOff x="307107" y="4441155"/>
            <a:chExt cx="2783034" cy="2329136"/>
          </a:xfrm>
        </p:grpSpPr>
        <p:sp>
          <p:nvSpPr>
            <p:cNvPr id="38" name="Rectangle: Rounded Corners 37">
              <a:extLst>
                <a:ext uri="{FF2B5EF4-FFF2-40B4-BE49-F238E27FC236}">
                  <a16:creationId xmlns:a16="http://schemas.microsoft.com/office/drawing/2014/main" id="{729BE3AC-BD9B-AF32-139D-7F9ADD480C0E}"/>
                </a:ext>
              </a:extLst>
            </p:cNvPr>
            <p:cNvSpPr/>
            <p:nvPr/>
          </p:nvSpPr>
          <p:spPr>
            <a:xfrm>
              <a:off x="307107" y="4503527"/>
              <a:ext cx="2783034" cy="220439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marL="180000" indent="-180000" algn="ctr">
                <a:lnSpc>
                  <a:spcPct val="95000"/>
                </a:lnSpc>
                <a:spcBef>
                  <a:spcPts val="600"/>
                </a:spcBef>
                <a:buFont typeface="Arial" panose="020B0604020202020204" pitchFamily="34" charset="0"/>
                <a:buChar char="•"/>
              </a:pPr>
              <a:endParaRPr lang="en-CH" dirty="0" err="1"/>
            </a:p>
          </p:txBody>
        </p:sp>
        <p:sp>
          <p:nvSpPr>
            <p:cNvPr id="39" name="TextBox 38">
              <a:extLst>
                <a:ext uri="{FF2B5EF4-FFF2-40B4-BE49-F238E27FC236}">
                  <a16:creationId xmlns:a16="http://schemas.microsoft.com/office/drawing/2014/main" id="{EE9A8D89-BEDD-4985-585F-D79FDAA83C2D}"/>
                </a:ext>
              </a:extLst>
            </p:cNvPr>
            <p:cNvSpPr txBox="1"/>
            <p:nvPr/>
          </p:nvSpPr>
          <p:spPr>
            <a:xfrm>
              <a:off x="359580" y="4441155"/>
              <a:ext cx="2678087" cy="2329136"/>
            </a:xfrm>
            <a:prstGeom prst="rect">
              <a:avLst/>
            </a:prstGeom>
            <a:noFill/>
          </p:spPr>
          <p:txBody>
            <a:bodyPr wrap="square" anchor="ctr">
              <a:spAutoFit/>
            </a:bodyPr>
            <a:lstStyle/>
            <a:p>
              <a:pPr algn="ctr" fontAlgn="base">
                <a:lnSpc>
                  <a:spcPts val="2100"/>
                </a:lnSpc>
                <a:buNone/>
              </a:pPr>
              <a:r>
                <a:rPr lang="en-GB" b="1" dirty="0">
                  <a:solidFill>
                    <a:schemeClr val="accent1"/>
                  </a:solidFill>
                  <a:latin typeface="+mj-lt"/>
                  <a:ea typeface="+mj-ea"/>
                  <a:cs typeface="+mj-cs"/>
                </a:rPr>
                <a:t>Analytic reports and Excel Queries</a:t>
              </a:r>
              <a:endParaRPr lang="en-GB" sz="1400" dirty="0">
                <a:solidFill>
                  <a:schemeClr val="accent6">
                    <a:lumMod val="25000"/>
                  </a:schemeClr>
                </a:solidFill>
              </a:endParaRPr>
            </a:p>
          </p:txBody>
        </p:sp>
      </p:grpSp>
      <p:grpSp>
        <p:nvGrpSpPr>
          <p:cNvPr id="40" name="Group 39">
            <a:extLst>
              <a:ext uri="{FF2B5EF4-FFF2-40B4-BE49-F238E27FC236}">
                <a16:creationId xmlns:a16="http://schemas.microsoft.com/office/drawing/2014/main" id="{65A0C0B1-EED6-99F7-79B1-0B7B0145F4D8}"/>
              </a:ext>
            </a:extLst>
          </p:cNvPr>
          <p:cNvGrpSpPr/>
          <p:nvPr/>
        </p:nvGrpSpPr>
        <p:grpSpPr>
          <a:xfrm>
            <a:off x="8941073" y="4641006"/>
            <a:ext cx="2783034" cy="597150"/>
            <a:chOff x="307107" y="4503527"/>
            <a:chExt cx="2783034" cy="2204392"/>
          </a:xfrm>
        </p:grpSpPr>
        <p:sp>
          <p:nvSpPr>
            <p:cNvPr id="41" name="Rectangle: Rounded Corners 40">
              <a:extLst>
                <a:ext uri="{FF2B5EF4-FFF2-40B4-BE49-F238E27FC236}">
                  <a16:creationId xmlns:a16="http://schemas.microsoft.com/office/drawing/2014/main" id="{43089D4C-EB19-0418-C671-5DDDC999EF22}"/>
                </a:ext>
              </a:extLst>
            </p:cNvPr>
            <p:cNvSpPr/>
            <p:nvPr/>
          </p:nvSpPr>
          <p:spPr>
            <a:xfrm>
              <a:off x="307107" y="4503527"/>
              <a:ext cx="2783034" cy="220439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marL="180000" indent="-180000" algn="ctr">
                <a:lnSpc>
                  <a:spcPct val="95000"/>
                </a:lnSpc>
                <a:spcBef>
                  <a:spcPts val="600"/>
                </a:spcBef>
                <a:buFont typeface="Arial" panose="020B0604020202020204" pitchFamily="34" charset="0"/>
                <a:buChar char="•"/>
              </a:pPr>
              <a:endParaRPr lang="en-CH" dirty="0" err="1"/>
            </a:p>
          </p:txBody>
        </p:sp>
        <p:sp>
          <p:nvSpPr>
            <p:cNvPr id="42" name="TextBox 41">
              <a:extLst>
                <a:ext uri="{FF2B5EF4-FFF2-40B4-BE49-F238E27FC236}">
                  <a16:creationId xmlns:a16="http://schemas.microsoft.com/office/drawing/2014/main" id="{B0AE6850-F89E-CF64-F7C5-7459CC5E32C1}"/>
                </a:ext>
              </a:extLst>
            </p:cNvPr>
            <p:cNvSpPr txBox="1"/>
            <p:nvPr/>
          </p:nvSpPr>
          <p:spPr>
            <a:xfrm>
              <a:off x="359580" y="4938226"/>
              <a:ext cx="2678087" cy="1334991"/>
            </a:xfrm>
            <a:prstGeom prst="rect">
              <a:avLst/>
            </a:prstGeom>
            <a:noFill/>
          </p:spPr>
          <p:txBody>
            <a:bodyPr wrap="square" anchor="ctr">
              <a:spAutoFit/>
            </a:bodyPr>
            <a:lstStyle/>
            <a:p>
              <a:pPr algn="ctr" fontAlgn="base">
                <a:lnSpc>
                  <a:spcPts val="2100"/>
                </a:lnSpc>
                <a:buNone/>
              </a:pPr>
              <a:r>
                <a:rPr lang="en-GB" b="1" dirty="0">
                  <a:solidFill>
                    <a:schemeClr val="accent1"/>
                  </a:solidFill>
                  <a:latin typeface="+mj-lt"/>
                  <a:ea typeface="+mj-ea"/>
                  <a:cs typeface="+mj-cs"/>
                </a:rPr>
                <a:t>Quality event reports</a:t>
              </a:r>
              <a:endParaRPr lang="en-GB" sz="1400" dirty="0">
                <a:solidFill>
                  <a:schemeClr val="accent6">
                    <a:lumMod val="25000"/>
                  </a:schemeClr>
                </a:solidFill>
              </a:endParaRPr>
            </a:p>
          </p:txBody>
        </p:sp>
      </p:grpSp>
      <p:grpSp>
        <p:nvGrpSpPr>
          <p:cNvPr id="43" name="Group 42">
            <a:extLst>
              <a:ext uri="{FF2B5EF4-FFF2-40B4-BE49-F238E27FC236}">
                <a16:creationId xmlns:a16="http://schemas.microsoft.com/office/drawing/2014/main" id="{7F0DCAAB-1F23-5B94-EB2E-414563F29A3F}"/>
              </a:ext>
            </a:extLst>
          </p:cNvPr>
          <p:cNvGrpSpPr/>
          <p:nvPr/>
        </p:nvGrpSpPr>
        <p:grpSpPr>
          <a:xfrm>
            <a:off x="8964315" y="5343178"/>
            <a:ext cx="2783034" cy="597150"/>
            <a:chOff x="307107" y="4503527"/>
            <a:chExt cx="2783034" cy="2204392"/>
          </a:xfrm>
        </p:grpSpPr>
        <p:sp>
          <p:nvSpPr>
            <p:cNvPr id="44" name="Rectangle: Rounded Corners 43">
              <a:extLst>
                <a:ext uri="{FF2B5EF4-FFF2-40B4-BE49-F238E27FC236}">
                  <a16:creationId xmlns:a16="http://schemas.microsoft.com/office/drawing/2014/main" id="{A0014A95-88CA-42A7-7828-859DFE380227}"/>
                </a:ext>
              </a:extLst>
            </p:cNvPr>
            <p:cNvSpPr/>
            <p:nvPr/>
          </p:nvSpPr>
          <p:spPr>
            <a:xfrm>
              <a:off x="307107" y="4503527"/>
              <a:ext cx="2783034" cy="220439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marL="180000" indent="-180000" algn="ctr">
                <a:lnSpc>
                  <a:spcPct val="95000"/>
                </a:lnSpc>
                <a:spcBef>
                  <a:spcPts val="600"/>
                </a:spcBef>
                <a:buFont typeface="Arial" panose="020B0604020202020204" pitchFamily="34" charset="0"/>
                <a:buChar char="•"/>
              </a:pPr>
              <a:endParaRPr lang="en-CH" dirty="0" err="1"/>
            </a:p>
          </p:txBody>
        </p:sp>
        <p:sp>
          <p:nvSpPr>
            <p:cNvPr id="45" name="TextBox 44">
              <a:extLst>
                <a:ext uri="{FF2B5EF4-FFF2-40B4-BE49-F238E27FC236}">
                  <a16:creationId xmlns:a16="http://schemas.microsoft.com/office/drawing/2014/main" id="{33693F5A-3DAC-569C-E0D9-1AF147238A51}"/>
                </a:ext>
              </a:extLst>
            </p:cNvPr>
            <p:cNvSpPr txBox="1"/>
            <p:nvPr/>
          </p:nvSpPr>
          <p:spPr>
            <a:xfrm>
              <a:off x="359580" y="4938226"/>
              <a:ext cx="2678087" cy="1334991"/>
            </a:xfrm>
            <a:prstGeom prst="rect">
              <a:avLst/>
            </a:prstGeom>
            <a:noFill/>
          </p:spPr>
          <p:txBody>
            <a:bodyPr wrap="square" anchor="ctr">
              <a:spAutoFit/>
            </a:bodyPr>
            <a:lstStyle/>
            <a:p>
              <a:pPr algn="ctr" fontAlgn="base">
                <a:lnSpc>
                  <a:spcPts val="2100"/>
                </a:lnSpc>
                <a:buNone/>
              </a:pPr>
              <a:r>
                <a:rPr lang="en-GB" b="1" dirty="0">
                  <a:solidFill>
                    <a:schemeClr val="accent1"/>
                  </a:solidFill>
                  <a:latin typeface="+mj-lt"/>
                  <a:ea typeface="+mj-ea"/>
                  <a:cs typeface="+mj-cs"/>
                </a:rPr>
                <a:t>Side projects</a:t>
              </a:r>
              <a:endParaRPr lang="en-GB" sz="1400" dirty="0">
                <a:solidFill>
                  <a:schemeClr val="accent6">
                    <a:lumMod val="25000"/>
                  </a:schemeClr>
                </a:solidFill>
              </a:endParaRPr>
            </a:p>
          </p:txBody>
        </p:sp>
      </p:grpSp>
      <p:grpSp>
        <p:nvGrpSpPr>
          <p:cNvPr id="46" name="Group 45">
            <a:extLst>
              <a:ext uri="{FF2B5EF4-FFF2-40B4-BE49-F238E27FC236}">
                <a16:creationId xmlns:a16="http://schemas.microsoft.com/office/drawing/2014/main" id="{0D3C3314-F6B6-B61B-4170-5BBB6C978BC4}"/>
              </a:ext>
            </a:extLst>
          </p:cNvPr>
          <p:cNvGrpSpPr/>
          <p:nvPr/>
        </p:nvGrpSpPr>
        <p:grpSpPr>
          <a:xfrm>
            <a:off x="5015880" y="3919300"/>
            <a:ext cx="2783034" cy="1517864"/>
            <a:chOff x="307107" y="4503527"/>
            <a:chExt cx="2783034" cy="2204392"/>
          </a:xfrm>
        </p:grpSpPr>
        <p:sp>
          <p:nvSpPr>
            <p:cNvPr id="47" name="Rectangle: Rounded Corners 46">
              <a:extLst>
                <a:ext uri="{FF2B5EF4-FFF2-40B4-BE49-F238E27FC236}">
                  <a16:creationId xmlns:a16="http://schemas.microsoft.com/office/drawing/2014/main" id="{8D46FD83-B9D4-A0FB-6BA3-F1F498E4A31E}"/>
                </a:ext>
              </a:extLst>
            </p:cNvPr>
            <p:cNvSpPr/>
            <p:nvPr/>
          </p:nvSpPr>
          <p:spPr>
            <a:xfrm>
              <a:off x="307107" y="4503527"/>
              <a:ext cx="2783034" cy="220439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nchorCtr="0"/>
            <a:lstStyle/>
            <a:p>
              <a:pPr marL="180000" indent="-180000" algn="ctr">
                <a:lnSpc>
                  <a:spcPct val="95000"/>
                </a:lnSpc>
                <a:spcBef>
                  <a:spcPts val="600"/>
                </a:spcBef>
                <a:buFont typeface="Arial" panose="020B0604020202020204" pitchFamily="34" charset="0"/>
                <a:buChar char="•"/>
              </a:pPr>
              <a:endParaRPr lang="en-CH" dirty="0" err="1"/>
            </a:p>
          </p:txBody>
        </p:sp>
        <p:sp>
          <p:nvSpPr>
            <p:cNvPr id="48" name="TextBox 47">
              <a:extLst>
                <a:ext uri="{FF2B5EF4-FFF2-40B4-BE49-F238E27FC236}">
                  <a16:creationId xmlns:a16="http://schemas.microsoft.com/office/drawing/2014/main" id="{C2D42B93-A48E-59BD-8697-D0C397908CB3}"/>
                </a:ext>
              </a:extLst>
            </p:cNvPr>
            <p:cNvSpPr txBox="1"/>
            <p:nvPr/>
          </p:nvSpPr>
          <p:spPr>
            <a:xfrm>
              <a:off x="359580" y="4952011"/>
              <a:ext cx="2678087" cy="1307426"/>
            </a:xfrm>
            <a:prstGeom prst="rect">
              <a:avLst/>
            </a:prstGeom>
            <a:noFill/>
          </p:spPr>
          <p:txBody>
            <a:bodyPr wrap="square" anchor="ctr">
              <a:spAutoFit/>
            </a:bodyPr>
            <a:lstStyle/>
            <a:p>
              <a:pPr algn="ctr" fontAlgn="base">
                <a:lnSpc>
                  <a:spcPts val="2100"/>
                </a:lnSpc>
                <a:buNone/>
              </a:pPr>
              <a:r>
                <a:rPr lang="en-GB" b="1" dirty="0">
                  <a:solidFill>
                    <a:schemeClr val="accent1"/>
                  </a:solidFill>
                  <a:latin typeface="+mj-lt"/>
                  <a:ea typeface="+mj-ea"/>
                  <a:cs typeface="+mj-cs"/>
                </a:rPr>
                <a:t>Self organizing and reoccurrence effort minimizing</a:t>
              </a:r>
              <a:endParaRPr lang="en-GB" sz="1400" dirty="0">
                <a:solidFill>
                  <a:schemeClr val="accent6">
                    <a:lumMod val="25000"/>
                  </a:schemeClr>
                </a:solidFill>
              </a:endParaRPr>
            </a:p>
          </p:txBody>
        </p:sp>
      </p:grpSp>
      <p:cxnSp>
        <p:nvCxnSpPr>
          <p:cNvPr id="49" name="Straight Arrow Connector 48">
            <a:extLst>
              <a:ext uri="{FF2B5EF4-FFF2-40B4-BE49-F238E27FC236}">
                <a16:creationId xmlns:a16="http://schemas.microsoft.com/office/drawing/2014/main" id="{3B212C32-3007-8FD7-65BD-506A19E97244}"/>
              </a:ext>
            </a:extLst>
          </p:cNvPr>
          <p:cNvCxnSpPr>
            <a:cxnSpLocks/>
            <a:endCxn id="47" idx="1"/>
          </p:cNvCxnSpPr>
          <p:nvPr/>
        </p:nvCxnSpPr>
        <p:spPr>
          <a:xfrm>
            <a:off x="3475407" y="4246996"/>
            <a:ext cx="1540473" cy="431236"/>
          </a:xfrm>
          <a:prstGeom prst="straightConnector1">
            <a:avLst/>
          </a:prstGeom>
          <a:ln w="12700">
            <a:tailEnd type="triangle"/>
          </a:ln>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97CF9BA5-953C-B7F0-1CCC-C6AE9DE08C11}"/>
              </a:ext>
            </a:extLst>
          </p:cNvPr>
          <p:cNvCxnSpPr>
            <a:cxnSpLocks/>
            <a:endCxn id="47" idx="1"/>
          </p:cNvCxnSpPr>
          <p:nvPr/>
        </p:nvCxnSpPr>
        <p:spPr>
          <a:xfrm flipV="1">
            <a:off x="3470159" y="4678232"/>
            <a:ext cx="1545721" cy="243445"/>
          </a:xfrm>
          <a:prstGeom prst="straightConnector1">
            <a:avLst/>
          </a:prstGeom>
          <a:ln w="12700">
            <a:tailEnd type="triangle"/>
          </a:ln>
        </p:spPr>
        <p:style>
          <a:lnRef idx="2">
            <a:schemeClr val="accent1"/>
          </a:lnRef>
          <a:fillRef idx="0">
            <a:schemeClr val="accent1"/>
          </a:fillRef>
          <a:effectRef idx="1">
            <a:schemeClr val="accent1"/>
          </a:effectRef>
          <a:fontRef idx="minor">
            <a:schemeClr val="tx1"/>
          </a:fontRef>
        </p:style>
      </p:cxnSp>
      <p:cxnSp>
        <p:nvCxnSpPr>
          <p:cNvPr id="54" name="Straight Arrow Connector 53">
            <a:extLst>
              <a:ext uri="{FF2B5EF4-FFF2-40B4-BE49-F238E27FC236}">
                <a16:creationId xmlns:a16="http://schemas.microsoft.com/office/drawing/2014/main" id="{80F8AD92-5340-D8AA-C6AC-89FEF5BCAD52}"/>
              </a:ext>
            </a:extLst>
          </p:cNvPr>
          <p:cNvCxnSpPr>
            <a:cxnSpLocks/>
            <a:endCxn id="48" idx="1"/>
          </p:cNvCxnSpPr>
          <p:nvPr/>
        </p:nvCxnSpPr>
        <p:spPr>
          <a:xfrm flipV="1">
            <a:off x="3478897" y="4678233"/>
            <a:ext cx="1589456" cy="968524"/>
          </a:xfrm>
          <a:prstGeom prst="straightConnector1">
            <a:avLst/>
          </a:prstGeom>
          <a:ln w="12700">
            <a:tailEnd type="triangle"/>
          </a:ln>
        </p:spPr>
        <p:style>
          <a:lnRef idx="2">
            <a:schemeClr val="accent1"/>
          </a:lnRef>
          <a:fillRef idx="0">
            <a:schemeClr val="accent1"/>
          </a:fillRef>
          <a:effectRef idx="1">
            <a:schemeClr val="accent1"/>
          </a:effectRef>
          <a:fontRef idx="minor">
            <a:schemeClr val="tx1"/>
          </a:fontRef>
        </p:style>
      </p:cxnSp>
      <p:cxnSp>
        <p:nvCxnSpPr>
          <p:cNvPr id="56" name="Straight Arrow Connector 55">
            <a:extLst>
              <a:ext uri="{FF2B5EF4-FFF2-40B4-BE49-F238E27FC236}">
                <a16:creationId xmlns:a16="http://schemas.microsoft.com/office/drawing/2014/main" id="{C05DC661-FAF2-2022-AE1D-8282FBBFBD02}"/>
              </a:ext>
            </a:extLst>
          </p:cNvPr>
          <p:cNvCxnSpPr>
            <a:cxnSpLocks/>
            <a:endCxn id="47" idx="3"/>
          </p:cNvCxnSpPr>
          <p:nvPr/>
        </p:nvCxnSpPr>
        <p:spPr>
          <a:xfrm flipH="1">
            <a:off x="7798914" y="4229087"/>
            <a:ext cx="1127805" cy="449145"/>
          </a:xfrm>
          <a:prstGeom prst="straightConnector1">
            <a:avLst/>
          </a:prstGeom>
          <a:ln w="12700">
            <a:tailEnd type="triangle"/>
          </a:ln>
        </p:spPr>
        <p:style>
          <a:lnRef idx="2">
            <a:schemeClr val="accent1"/>
          </a:lnRef>
          <a:fillRef idx="0">
            <a:schemeClr val="accent1"/>
          </a:fillRef>
          <a:effectRef idx="1">
            <a:schemeClr val="accent1"/>
          </a:effectRef>
          <a:fontRef idx="minor">
            <a:schemeClr val="tx1"/>
          </a:fontRef>
        </p:style>
      </p:cxnSp>
      <p:cxnSp>
        <p:nvCxnSpPr>
          <p:cNvPr id="59" name="Straight Arrow Connector 58">
            <a:extLst>
              <a:ext uri="{FF2B5EF4-FFF2-40B4-BE49-F238E27FC236}">
                <a16:creationId xmlns:a16="http://schemas.microsoft.com/office/drawing/2014/main" id="{F05FD142-3E2A-E104-B3F6-2747E935E265}"/>
              </a:ext>
            </a:extLst>
          </p:cNvPr>
          <p:cNvCxnSpPr>
            <a:cxnSpLocks/>
            <a:endCxn id="47" idx="3"/>
          </p:cNvCxnSpPr>
          <p:nvPr/>
        </p:nvCxnSpPr>
        <p:spPr>
          <a:xfrm flipH="1" flipV="1">
            <a:off x="7798914" y="4678232"/>
            <a:ext cx="1145214" cy="261348"/>
          </a:xfrm>
          <a:prstGeom prst="straightConnector1">
            <a:avLst/>
          </a:prstGeom>
          <a:ln w="12700">
            <a:tailEnd type="triangle"/>
          </a:ln>
        </p:spPr>
        <p:style>
          <a:lnRef idx="2">
            <a:schemeClr val="accent1"/>
          </a:lnRef>
          <a:fillRef idx="0">
            <a:schemeClr val="accent1"/>
          </a:fillRef>
          <a:effectRef idx="1">
            <a:schemeClr val="accent1"/>
          </a:effectRef>
          <a:fontRef idx="minor">
            <a:schemeClr val="tx1"/>
          </a:fontRef>
        </p:style>
      </p:cxnSp>
      <p:cxnSp>
        <p:nvCxnSpPr>
          <p:cNvPr id="62" name="Straight Arrow Connector 61">
            <a:extLst>
              <a:ext uri="{FF2B5EF4-FFF2-40B4-BE49-F238E27FC236}">
                <a16:creationId xmlns:a16="http://schemas.microsoft.com/office/drawing/2014/main" id="{C000AA10-545F-9EA9-0A9D-0394DE8311DD}"/>
              </a:ext>
            </a:extLst>
          </p:cNvPr>
          <p:cNvCxnSpPr>
            <a:cxnSpLocks/>
          </p:cNvCxnSpPr>
          <p:nvPr/>
        </p:nvCxnSpPr>
        <p:spPr>
          <a:xfrm flipH="1" flipV="1">
            <a:off x="7851387" y="4758762"/>
            <a:ext cx="1102834" cy="900321"/>
          </a:xfrm>
          <a:prstGeom prst="straightConnector1">
            <a:avLst/>
          </a:prstGeom>
          <a:ln w="127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260240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Close-up of graph">
            <a:extLst>
              <a:ext uri="{FF2B5EF4-FFF2-40B4-BE49-F238E27FC236}">
                <a16:creationId xmlns:a16="http://schemas.microsoft.com/office/drawing/2014/main" id="{8D5A3F2F-94C9-874F-2677-325F55D74631}"/>
              </a:ext>
            </a:extLst>
          </p:cNvPr>
          <p:cNvPicPr>
            <a:picLocks noGrp="1" noChangeAspect="1"/>
          </p:cNvPicPr>
          <p:nvPr>
            <p:ph type="pic" sz="quarter" idx="14"/>
          </p:nvPr>
        </p:nvPicPr>
        <p:blipFill>
          <a:blip r:embed="rId2"/>
          <a:srcRect l="21377" r="21377"/>
          <a:stretch>
            <a:fillRect/>
          </a:stretch>
        </p:blipFill>
        <p:spPr/>
      </p:pic>
      <p:sp>
        <p:nvSpPr>
          <p:cNvPr id="3" name="Title 2">
            <a:extLst>
              <a:ext uri="{FF2B5EF4-FFF2-40B4-BE49-F238E27FC236}">
                <a16:creationId xmlns:a16="http://schemas.microsoft.com/office/drawing/2014/main" id="{A610692E-DCF3-EADF-C09C-F14D62F8D133}"/>
              </a:ext>
            </a:extLst>
          </p:cNvPr>
          <p:cNvSpPr>
            <a:spLocks noGrp="1"/>
          </p:cNvSpPr>
          <p:nvPr>
            <p:ph type="title"/>
          </p:nvPr>
        </p:nvSpPr>
        <p:spPr>
          <a:xfrm>
            <a:off x="604838" y="388939"/>
            <a:ext cx="5465762" cy="553998"/>
          </a:xfrm>
        </p:spPr>
        <p:txBody>
          <a:bodyPr/>
          <a:lstStyle/>
          <a:p>
            <a:r>
              <a:rPr lang="en-US" dirty="0"/>
              <a:t>Thank you</a:t>
            </a:r>
            <a:endParaRPr lang="en-CH" dirty="0"/>
          </a:p>
        </p:txBody>
      </p:sp>
      <p:sp>
        <p:nvSpPr>
          <p:cNvPr id="5" name="Slide Number Placeholder 4">
            <a:extLst>
              <a:ext uri="{FF2B5EF4-FFF2-40B4-BE49-F238E27FC236}">
                <a16:creationId xmlns:a16="http://schemas.microsoft.com/office/drawing/2014/main" id="{F67CF43B-A12B-0F28-320A-0780319312BE}"/>
              </a:ext>
            </a:extLst>
          </p:cNvPr>
          <p:cNvSpPr>
            <a:spLocks noGrp="1"/>
          </p:cNvSpPr>
          <p:nvPr>
            <p:ph type="sldNum" sz="quarter" idx="12"/>
          </p:nvPr>
        </p:nvSpPr>
        <p:spPr/>
        <p:txBody>
          <a:bodyPr/>
          <a:lstStyle/>
          <a:p>
            <a:fld id="{281AD38D-479A-4EBF-AD97-60167C408FF2}" type="slidenum">
              <a:rPr lang="en-US" noProof="0" smtClean="0"/>
              <a:t>16</a:t>
            </a:fld>
            <a:endParaRPr lang="en-US" noProof="0" dirty="0"/>
          </a:p>
        </p:txBody>
      </p:sp>
    </p:spTree>
    <p:extLst>
      <p:ext uri="{BB962C8B-B14F-4D97-AF65-F5344CB8AC3E}">
        <p14:creationId xmlns:p14="http://schemas.microsoft.com/office/powerpoint/2010/main" val="194014895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Novartis PPT Master 16:9 EN">
  <a:themeElements>
    <a:clrScheme name="Benutzerdefiniert 8">
      <a:dk1>
        <a:srgbClr val="002068"/>
      </a:dk1>
      <a:lt1>
        <a:srgbClr val="FFFFFF"/>
      </a:lt1>
      <a:dk2>
        <a:srgbClr val="0460A9"/>
      </a:dk2>
      <a:lt2>
        <a:srgbClr val="F2F2F4"/>
      </a:lt2>
      <a:accent1>
        <a:srgbClr val="002068"/>
      </a:accent1>
      <a:accent2>
        <a:srgbClr val="FF585D"/>
      </a:accent2>
      <a:accent3>
        <a:srgbClr val="FFC100"/>
      </a:accent3>
      <a:accent4>
        <a:srgbClr val="4F4F4E"/>
      </a:accent4>
      <a:accent5>
        <a:srgbClr val="9C9C9B"/>
      </a:accent5>
      <a:accent6>
        <a:srgbClr val="DBDBDB"/>
      </a:accent6>
      <a:hlink>
        <a:srgbClr val="0460A9"/>
      </a:hlink>
      <a:folHlink>
        <a:srgbClr val="002068"/>
      </a:folHlink>
    </a:clrScheme>
    <a:fontScheme name="Benutzerdefiniert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108000" tIns="108000" rIns="108000" bIns="108000" rtlCol="0" anchor="t" anchorCtr="0"/>
      <a:lstStyle>
        <a:defPPr marL="180000" indent="-180000" algn="l">
          <a:lnSpc>
            <a:spcPct val="95000"/>
          </a:lnSpc>
          <a:spcBef>
            <a:spcPts val="600"/>
          </a:spcBef>
          <a:buFont typeface="Arial" panose="020B0604020202020204" pitchFamily="34" charset="0"/>
          <a:buChar char="•"/>
          <a:defRPr dirty="0" err="1" smtClean="0"/>
        </a:defPPr>
      </a:lstStyle>
      <a:style>
        <a:lnRef idx="2">
          <a:schemeClr val="accent1">
            <a:shade val="15000"/>
          </a:schemeClr>
        </a:lnRef>
        <a:fillRef idx="1">
          <a:schemeClr val="accent1"/>
        </a:fillRef>
        <a:effectRef idx="0">
          <a:schemeClr val="accent1"/>
        </a:effectRef>
        <a:fontRef idx="minor">
          <a:schemeClr val="lt1"/>
        </a:fontRef>
      </a:style>
    </a:spDef>
    <a:lnDef>
      <a:spPr>
        <a:ln w="12700"/>
      </a:spPr>
      <a:bodyPr/>
      <a:lstStyle/>
      <a:style>
        <a:lnRef idx="2">
          <a:schemeClr val="accent1"/>
        </a:lnRef>
        <a:fillRef idx="0">
          <a:schemeClr val="accent1"/>
        </a:fillRef>
        <a:effectRef idx="1">
          <a:schemeClr val="accent1"/>
        </a:effectRef>
        <a:fontRef idx="minor">
          <a:schemeClr val="tx1"/>
        </a:fontRef>
      </a:style>
    </a:lnDef>
    <a:txDef>
      <a:spPr>
        <a:noFill/>
      </a:spPr>
      <a:bodyPr wrap="none" lIns="0" tIns="0" rIns="0" bIns="0" rtlCol="0">
        <a:spAutoFit/>
      </a:bodyPr>
      <a:lstStyle>
        <a:defPPr marL="180000" indent="-180000" algn="l">
          <a:lnSpc>
            <a:spcPct val="95000"/>
          </a:lnSpc>
          <a:spcBef>
            <a:spcPts val="600"/>
          </a:spcBef>
          <a:buClr>
            <a:schemeClr val="tx2"/>
          </a:buClr>
          <a:buFont typeface="Arial" panose="020B0604020202020204" pitchFamily="34" charset="0"/>
          <a:buChar char="•"/>
          <a:defRPr dirty="0" err="1" smtClean="0"/>
        </a:defPPr>
      </a:lstStyle>
    </a:txDef>
  </a:objectDefaults>
  <a:extraClrSchemeLst/>
  <a:custClrLst>
    <a:custClr>
      <a:srgbClr val="FF6600"/>
    </a:custClr>
  </a:custClrLst>
  <a:extLst>
    <a:ext uri="{05A4C25C-085E-4340-85A3-A5531E510DB2}">
      <thm15:themeFamily xmlns:thm15="http://schemas.microsoft.com/office/thememl/2012/main" name="Novartis_Master_scr07_V2_Master_TemplateFormat" id="{6EC39707-0530-674A-8901-3C866BA9A8D5}" vid="{81BB007B-6F99-A949-BD90-EACA060E42A7}"/>
    </a:ext>
  </a:extLst>
</a:theme>
</file>

<file path=ppt/theme/theme2.xml><?xml version="1.0" encoding="utf-8"?>
<a:theme xmlns:a="http://schemas.openxmlformats.org/drawingml/2006/main" name="Office">
  <a:themeElements>
    <a:clrScheme name="Benutzerdefiniert 8">
      <a:dk1>
        <a:srgbClr val="002068"/>
      </a:dk1>
      <a:lt1>
        <a:srgbClr val="FFFFFF"/>
      </a:lt1>
      <a:dk2>
        <a:srgbClr val="0460A9"/>
      </a:dk2>
      <a:lt2>
        <a:srgbClr val="F2F2F4"/>
      </a:lt2>
      <a:accent1>
        <a:srgbClr val="002068"/>
      </a:accent1>
      <a:accent2>
        <a:srgbClr val="FF585D"/>
      </a:accent2>
      <a:accent3>
        <a:srgbClr val="FFC100"/>
      </a:accent3>
      <a:accent4>
        <a:srgbClr val="4F4F4E"/>
      </a:accent4>
      <a:accent5>
        <a:srgbClr val="9C9C9B"/>
      </a:accent5>
      <a:accent6>
        <a:srgbClr val="DBDBDB"/>
      </a:accent6>
      <a:hlink>
        <a:srgbClr val="0460A9"/>
      </a:hlink>
      <a:folHlink>
        <a:srgbClr val="00206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a:themeElements>
    <a:clrScheme name="Benutzerdefiniert 8">
      <a:dk1>
        <a:srgbClr val="002068"/>
      </a:dk1>
      <a:lt1>
        <a:srgbClr val="FFFFFF"/>
      </a:lt1>
      <a:dk2>
        <a:srgbClr val="0460A9"/>
      </a:dk2>
      <a:lt2>
        <a:srgbClr val="F2F2F4"/>
      </a:lt2>
      <a:accent1>
        <a:srgbClr val="002068"/>
      </a:accent1>
      <a:accent2>
        <a:srgbClr val="FF585D"/>
      </a:accent2>
      <a:accent3>
        <a:srgbClr val="FFC100"/>
      </a:accent3>
      <a:accent4>
        <a:srgbClr val="4F4F4E"/>
      </a:accent4>
      <a:accent5>
        <a:srgbClr val="9C9C9B"/>
      </a:accent5>
      <a:accent6>
        <a:srgbClr val="DBDBDB"/>
      </a:accent6>
      <a:hlink>
        <a:srgbClr val="0460A9"/>
      </a:hlink>
      <a:folHlink>
        <a:srgbClr val="00206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444A97C0F7D4BD4F88DD48FC9CF5344A" ma:contentTypeVersion="13" ma:contentTypeDescription="Ein neues Dokument erstellen." ma:contentTypeScope="" ma:versionID="264e242e37d521bf7e3ac68eae403b3c">
  <xsd:schema xmlns:xsd="http://www.w3.org/2001/XMLSchema" xmlns:xs="http://www.w3.org/2001/XMLSchema" xmlns:p="http://schemas.microsoft.com/office/2006/metadata/properties" xmlns:ns2="8c91c48b-b30a-4857-bc76-89966723511d" xmlns:ns3="8ebb370a-8883-4d74-938b-34d4562c8139" targetNamespace="http://schemas.microsoft.com/office/2006/metadata/properties" ma:root="true" ma:fieldsID="f6c5fe875ec4e713fd6ae9cd341275e8" ns2:_="" ns3:_="">
    <xsd:import namespace="8c91c48b-b30a-4857-bc76-89966723511d"/>
    <xsd:import namespace="8ebb370a-8883-4d74-938b-34d4562c813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91c48b-b30a-4857-bc76-89966723511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Bildmarkierungen" ma:readOnly="false" ma:fieldId="{5cf76f15-5ced-4ddc-b409-7134ff3c332f}" ma:taxonomyMulti="true" ma:sspId="51521880-4917-43e1-86cd-d442102f2067"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ebb370a-8883-4d74-938b-34d4562c8139"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72b845ca-9521-4d2b-9cfd-6e9cc227b3fd}" ma:internalName="TaxCatchAll" ma:showField="CatchAllData" ma:web="8ebb370a-8883-4d74-938b-34d4562c813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c91c48b-b30a-4857-bc76-89966723511d">
      <Terms xmlns="http://schemas.microsoft.com/office/infopath/2007/PartnerControls"/>
    </lcf76f155ced4ddcb4097134ff3c332f>
    <TaxCatchAll xmlns="8ebb370a-8883-4d74-938b-34d4562c8139" xsi:nil="true"/>
  </documentManagement>
</p:properties>
</file>

<file path=customXml/itemProps1.xml><?xml version="1.0" encoding="utf-8"?>
<ds:datastoreItem xmlns:ds="http://schemas.openxmlformats.org/officeDocument/2006/customXml" ds:itemID="{A76A9351-1350-4FF1-8CCD-B4F7C6E926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c91c48b-b30a-4857-bc76-89966723511d"/>
    <ds:schemaRef ds:uri="8ebb370a-8883-4d74-938b-34d4562c813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A2DD2F3-FE53-4C4C-9BA6-3A857C0A52E3}">
  <ds:schemaRefs>
    <ds:schemaRef ds:uri="http://schemas.microsoft.com/sharepoint/v3/contenttype/forms"/>
  </ds:schemaRefs>
</ds:datastoreItem>
</file>

<file path=customXml/itemProps3.xml><?xml version="1.0" encoding="utf-8"?>
<ds:datastoreItem xmlns:ds="http://schemas.openxmlformats.org/officeDocument/2006/customXml" ds:itemID="{B4708E5A-FDA5-401A-9898-684ED17B28CF}">
  <ds:schemaRefs>
    <ds:schemaRef ds:uri="http://purl.org/dc/dcmitype/"/>
    <ds:schemaRef ds:uri="http://schemas.microsoft.com/office/2006/documentManagement/types"/>
    <ds:schemaRef ds:uri="http://www.w3.org/XML/1998/namespace"/>
    <ds:schemaRef ds:uri="http://schemas.microsoft.com/office/2006/metadata/properties"/>
    <ds:schemaRef ds:uri="8ebb370a-8883-4d74-938b-34d4562c8139"/>
    <ds:schemaRef ds:uri="8c91c48b-b30a-4857-bc76-89966723511d"/>
    <ds:schemaRef ds:uri="http://schemas.openxmlformats.org/package/2006/metadata/core-properties"/>
    <ds:schemaRef ds:uri="http://schemas.microsoft.com/office/infopath/2007/PartnerControls"/>
    <ds:schemaRef ds:uri="http://purl.org/dc/terms/"/>
    <ds:schemaRef ds:uri="http://purl.org/dc/elements/1.1/"/>
  </ds:schemaRefs>
</ds:datastoreItem>
</file>

<file path=docMetadata/LabelInfo.xml><?xml version="1.0" encoding="utf-8"?>
<clbl:labelList xmlns:clbl="http://schemas.microsoft.com/office/2020/mipLabelMetadata">
  <clbl:label id="{3c9bec58-8084-492e-8360-0e1cfe36408c}" enabled="1" method="Standard" siteId="{f35a6974-607f-47d4-82d7-ff31d7dc53a5}" removed="0"/>
</clbl:labelList>
</file>

<file path=docProps/app.xml><?xml version="1.0" encoding="utf-8"?>
<Properties xmlns="http://schemas.openxmlformats.org/officeDocument/2006/extended-properties" xmlns:vt="http://schemas.openxmlformats.org/officeDocument/2006/docPropsVTypes">
  <Template>blank</Template>
  <TotalTime>4955</TotalTime>
  <Words>1371</Words>
  <Application>Microsoft Office PowerPoint</Application>
  <PresentationFormat>Widescreen</PresentationFormat>
  <Paragraphs>166</Paragraphs>
  <Slides>16</Slides>
  <Notes>15</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0" baseType="lpstr">
      <vt:lpstr>Arial</vt:lpstr>
      <vt:lpstr>Segoe UI Semibold</vt:lpstr>
      <vt:lpstr>Novartis PPT Master 16:9 EN</vt:lpstr>
      <vt:lpstr>think-cell Folie</vt:lpstr>
      <vt:lpstr>Beyond Automation: AI as a Strategic Partner in Clinical Supply Chain</vt:lpstr>
      <vt:lpstr>Short Introduction</vt:lpstr>
      <vt:lpstr>AI tools available within Novartis</vt:lpstr>
      <vt:lpstr>Clinical trials and supply management</vt:lpstr>
      <vt:lpstr>Clinical trials and supply management</vt:lpstr>
      <vt:lpstr>Prompting best practices</vt:lpstr>
      <vt:lpstr>Prompting best practices</vt:lpstr>
      <vt:lpstr>Copilot notebooks</vt:lpstr>
      <vt:lpstr>Copilot notebooks</vt:lpstr>
      <vt:lpstr>Agent Use cases </vt:lpstr>
      <vt:lpstr>Why agents, why not just chat with copilot?</vt:lpstr>
      <vt:lpstr>Creating an Agent</vt:lpstr>
      <vt:lpstr>Creating an Agent</vt:lpstr>
      <vt:lpstr>Creating an Agent</vt:lpstr>
      <vt:lpstr>Final examples for supply optimization</vt:lpstr>
      <vt:lpstr>Thank you</vt:lpstr>
    </vt:vector>
  </TitlesOfParts>
  <Manager>Name</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Presentation topic</dc:subject>
  <dc:creator>Christakis, Ioannis (Ext)</dc:creator>
  <dc:description>Template is optimized for Office 365</dc:description>
  <cp:lastModifiedBy>Ioannis Christakis</cp:lastModifiedBy>
  <cp:revision>3</cp:revision>
  <dcterms:created xsi:type="dcterms:W3CDTF">2025-10-24T14:08:40Z</dcterms:created>
  <dcterms:modified xsi:type="dcterms:W3CDTF">2025-11-22T08:03:44Z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0x010100444A97C0F7D4BD4F88DD48FC9CF5344A</vt:lpwstr>
  </property>
  <property fmtid="{D5CDD505-2E9C-101B-9397-08002B2CF9AE}" pid="3" name="MediaServiceImageTags">
    <vt:lpwstr/>
  </property>
  <property fmtid="{D5CDD505-2E9C-101B-9397-08002B2CF9AE}" pid="4" name="MSIP_Label_a844c618-538c-404a-b2f6-f58b5e4f4fae_Enabled">
    <vt:lpwstr>true</vt:lpwstr>
  </property>
  <property fmtid="{D5CDD505-2E9C-101B-9397-08002B2CF9AE}" pid="5" name="MSIP_Label_a844c618-538c-404a-b2f6-f58b5e4f4fae_SetDate">
    <vt:lpwstr>2025-07-04T08:57:40Z</vt:lpwstr>
  </property>
  <property fmtid="{D5CDD505-2E9C-101B-9397-08002B2CF9AE}" pid="6" name="MSIP_Label_a844c618-538c-404a-b2f6-f58b5e4f4fae_Method">
    <vt:lpwstr>Privileged</vt:lpwstr>
  </property>
  <property fmtid="{D5CDD505-2E9C-101B-9397-08002B2CF9AE}" pid="7" name="MSIP_Label_a844c618-538c-404a-b2f6-f58b5e4f4fae_Name">
    <vt:lpwstr>Public</vt:lpwstr>
  </property>
  <property fmtid="{D5CDD505-2E9C-101B-9397-08002B2CF9AE}" pid="8" name="MSIP_Label_a844c618-538c-404a-b2f6-f58b5e4f4fae_SiteId">
    <vt:lpwstr>41eb501a-f671-4ce0-a5bf-b64168c3705f</vt:lpwstr>
  </property>
  <property fmtid="{D5CDD505-2E9C-101B-9397-08002B2CF9AE}" pid="9" name="MSIP_Label_a844c618-538c-404a-b2f6-f58b5e4f4fae_ActionId">
    <vt:lpwstr>159306bc-1d69-4b77-b642-5c511d5e5185</vt:lpwstr>
  </property>
  <property fmtid="{D5CDD505-2E9C-101B-9397-08002B2CF9AE}" pid="10" name="MSIP_Label_a844c618-538c-404a-b2f6-f58b5e4f4fae_ContentBits">
    <vt:lpwstr>0</vt:lpwstr>
  </property>
  <property fmtid="{D5CDD505-2E9C-101B-9397-08002B2CF9AE}" pid="11" name="MSIP_Label_a844c618-538c-404a-b2f6-f58b5e4f4fae_Tag">
    <vt:lpwstr>50, 0, 1, 1</vt:lpwstr>
  </property>
</Properties>
</file>