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0"/>
  </p:notesMasterIdLst>
  <p:sldIdLst>
    <p:sldId id="2561" r:id="rId5"/>
    <p:sldId id="2586" r:id="rId6"/>
    <p:sldId id="2563" r:id="rId7"/>
    <p:sldId id="2565" r:id="rId8"/>
    <p:sldId id="2567" r:id="rId9"/>
    <p:sldId id="2583" r:id="rId10"/>
    <p:sldId id="2584" r:id="rId11"/>
    <p:sldId id="2568" r:id="rId12"/>
    <p:sldId id="2569" r:id="rId13"/>
    <p:sldId id="2570" r:id="rId14"/>
    <p:sldId id="2587" r:id="rId15"/>
    <p:sldId id="2571" r:id="rId16"/>
    <p:sldId id="2572" r:id="rId17"/>
    <p:sldId id="2594" r:id="rId18"/>
    <p:sldId id="2573" r:id="rId19"/>
    <p:sldId id="2574" r:id="rId20"/>
    <p:sldId id="2597" r:id="rId21"/>
    <p:sldId id="2592" r:id="rId22"/>
    <p:sldId id="2593" r:id="rId23"/>
    <p:sldId id="2598" r:id="rId24"/>
    <p:sldId id="2575" r:id="rId25"/>
    <p:sldId id="2576" r:id="rId26"/>
    <p:sldId id="2577" r:id="rId27"/>
    <p:sldId id="2599" r:id="rId28"/>
    <p:sldId id="2578" r:id="rId29"/>
    <p:sldId id="2579" r:id="rId30"/>
    <p:sldId id="2588" r:id="rId31"/>
    <p:sldId id="2589" r:id="rId32"/>
    <p:sldId id="2590" r:id="rId33"/>
    <p:sldId id="2591" r:id="rId34"/>
    <p:sldId id="2580" r:id="rId35"/>
    <p:sldId id="2581" r:id="rId36"/>
    <p:sldId id="2582" r:id="rId37"/>
    <p:sldId id="2596" r:id="rId38"/>
    <p:sldId id="2595"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aid to Deliver – The Future of Pharma Logistics" id="{0E3DC861-D6E7-4AE2-95ED-CB32E08A36FD}">
          <p14:sldIdLst>
            <p14:sldId id="2561"/>
            <p14:sldId id="2586"/>
          </p14:sldIdLst>
        </p14:section>
        <p14:section name="Introduction" id="{57F0022A-DE99-4FE5-93E3-1D068BA8DB6E}">
          <p14:sldIdLst>
            <p14:sldId id="2563"/>
          </p14:sldIdLst>
        </p14:section>
        <p14:section name="Transport Types and Their Challenges" id="{2F9B8557-CA9C-4350-A048-06DF65FEBC79}">
          <p14:sldIdLst>
            <p14:sldId id="2565"/>
          </p14:sldIdLst>
        </p14:section>
        <p14:section name="Operational and Strategic Challenges" id="{895AA18C-81AE-45BF-8CB8-F8C3F04BDC93}">
          <p14:sldIdLst>
            <p14:sldId id="2567"/>
            <p14:sldId id="2583"/>
            <p14:sldId id="2584"/>
          </p14:sldIdLst>
        </p14:section>
        <p14:section name="Logistics Models and Incoterms" id="{CD8DAFFC-4333-4EA7-AFEB-E85BFE852CAD}">
          <p14:sldIdLst>
            <p14:sldId id="2568"/>
            <p14:sldId id="2569"/>
            <p14:sldId id="2570"/>
            <p14:sldId id="2587"/>
          </p14:sldIdLst>
        </p14:section>
        <p14:section name="Customs and Regulatory Compliance" id="{77BBFF32-12E4-4B9D-B300-EC1E217D1716}">
          <p14:sldIdLst>
            <p14:sldId id="2571"/>
            <p14:sldId id="2572"/>
            <p14:sldId id="2594"/>
          </p14:sldIdLst>
        </p14:section>
        <p14:section name="Cold Chain Management" id="{B263C6C7-45B9-46FE-BABD-A8C2C90068AD}">
          <p14:sldIdLst>
            <p14:sldId id="2573"/>
            <p14:sldId id="2574"/>
            <p14:sldId id="2597"/>
            <p14:sldId id="2592"/>
            <p14:sldId id="2593"/>
            <p14:sldId id="2598"/>
          </p14:sldIdLst>
        </p14:section>
        <p14:section name="Industry Challenges and Sustainability" id="{E1333AF4-62D2-4FF1-BE84-116851455E78}">
          <p14:sldIdLst>
            <p14:sldId id="2575"/>
            <p14:sldId id="2576"/>
            <p14:sldId id="2577"/>
            <p14:sldId id="2599"/>
          </p14:sldIdLst>
        </p14:section>
        <p14:section name="Technology Integration" id="{92E40D19-3ABB-413D-A2E8-9514B05702D7}">
          <p14:sldIdLst>
            <p14:sldId id="2578"/>
            <p14:sldId id="2579"/>
            <p14:sldId id="2588"/>
            <p14:sldId id="2589"/>
            <p14:sldId id="2590"/>
            <p14:sldId id="2591"/>
            <p14:sldId id="2580"/>
          </p14:sldIdLst>
        </p14:section>
        <p14:section name="Future Outlook" id="{86CAE85F-134F-4CAB-8AFB-5D961E56ECBE}">
          <p14:sldIdLst>
            <p14:sldId id="2581"/>
            <p14:sldId id="2582"/>
            <p14:sldId id="2596"/>
            <p14:sldId id="259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4A868B-EA6F-4661-B3DE-A8AD56947766}" v="808" dt="2025-11-26T04:48:49.02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3656" autoAdjust="0"/>
  </p:normalViewPr>
  <p:slideViewPr>
    <p:cSldViewPr>
      <p:cViewPr varScale="1">
        <p:scale>
          <a:sx n="92" d="100"/>
          <a:sy n="92" d="100"/>
        </p:scale>
        <p:origin x="1314" y="6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uce Holden" userId="544a4dac-1e64-459a-bba2-2bb2e58afd83" providerId="ADAL" clId="{584A868B-EA6F-4661-B3DE-A8AD56947766}"/>
    <pc:docChg chg="undo custSel addSld delSld modSld sldOrd modSection">
      <pc:chgData name="Bruce Holden" userId="544a4dac-1e64-459a-bba2-2bb2e58afd83" providerId="ADAL" clId="{584A868B-EA6F-4661-B3DE-A8AD56947766}" dt="2025-11-26T04:48:49.018" v="3521" actId="6549"/>
      <pc:docMkLst>
        <pc:docMk/>
      </pc:docMkLst>
      <pc:sldChg chg="modSp">
        <pc:chgData name="Bruce Holden" userId="544a4dac-1e64-459a-bba2-2bb2e58afd83" providerId="ADAL" clId="{584A868B-EA6F-4661-B3DE-A8AD56947766}" dt="2025-11-19T14:39:01.082" v="618" actId="114"/>
        <pc:sldMkLst>
          <pc:docMk/>
          <pc:sldMk cId="2408839165" sldId="2561"/>
        </pc:sldMkLst>
        <pc:spChg chg="mod">
          <ac:chgData name="Bruce Holden" userId="544a4dac-1e64-459a-bba2-2bb2e58afd83" providerId="ADAL" clId="{584A868B-EA6F-4661-B3DE-A8AD56947766}" dt="2025-11-19T14:39:01.082" v="618" actId="114"/>
          <ac:spMkLst>
            <pc:docMk/>
            <pc:sldMk cId="2408839165" sldId="2561"/>
            <ac:spMk id="3" creationId="{894D3035-D752-8CAD-279F-21A0E3A1C512}"/>
          </ac:spMkLst>
        </pc:spChg>
      </pc:sldChg>
      <pc:sldChg chg="del">
        <pc:chgData name="Bruce Holden" userId="544a4dac-1e64-459a-bba2-2bb2e58afd83" providerId="ADAL" clId="{584A868B-EA6F-4661-B3DE-A8AD56947766}" dt="2025-11-19T07:37:14.563" v="0" actId="47"/>
        <pc:sldMkLst>
          <pc:docMk/>
          <pc:sldMk cId="3536433901" sldId="2562"/>
        </pc:sldMkLst>
      </pc:sldChg>
      <pc:sldChg chg="modSp mod">
        <pc:chgData name="Bruce Holden" userId="544a4dac-1e64-459a-bba2-2bb2e58afd83" providerId="ADAL" clId="{584A868B-EA6F-4661-B3DE-A8AD56947766}" dt="2025-11-19T07:44:54.803" v="142" actId="313"/>
        <pc:sldMkLst>
          <pc:docMk/>
          <pc:sldMk cId="2199026620" sldId="2563"/>
        </pc:sldMkLst>
        <pc:spChg chg="mod">
          <ac:chgData name="Bruce Holden" userId="544a4dac-1e64-459a-bba2-2bb2e58afd83" providerId="ADAL" clId="{584A868B-EA6F-4661-B3DE-A8AD56947766}" dt="2025-11-19T07:44:54.803" v="142" actId="313"/>
          <ac:spMkLst>
            <pc:docMk/>
            <pc:sldMk cId="2199026620" sldId="2563"/>
            <ac:spMk id="4" creationId="{F213375E-1EB3-2C80-2BBD-A113495EC7DC}"/>
          </ac:spMkLst>
        </pc:spChg>
      </pc:sldChg>
      <pc:sldChg chg="del">
        <pc:chgData name="Bruce Holden" userId="544a4dac-1e64-459a-bba2-2bb2e58afd83" providerId="ADAL" clId="{584A868B-EA6F-4661-B3DE-A8AD56947766}" dt="2025-11-19T07:46:05.498" v="143" actId="47"/>
        <pc:sldMkLst>
          <pc:docMk/>
          <pc:sldMk cId="3227502370" sldId="2564"/>
        </pc:sldMkLst>
      </pc:sldChg>
      <pc:sldChg chg="modSp mod">
        <pc:chgData name="Bruce Holden" userId="544a4dac-1e64-459a-bba2-2bb2e58afd83" providerId="ADAL" clId="{584A868B-EA6F-4661-B3DE-A8AD56947766}" dt="2025-11-25T09:19:53.178" v="2058" actId="20577"/>
        <pc:sldMkLst>
          <pc:docMk/>
          <pc:sldMk cId="3643429171" sldId="2565"/>
        </pc:sldMkLst>
        <pc:spChg chg="mod">
          <ac:chgData name="Bruce Holden" userId="544a4dac-1e64-459a-bba2-2bb2e58afd83" providerId="ADAL" clId="{584A868B-EA6F-4661-B3DE-A8AD56947766}" dt="2025-11-19T13:39:54.850" v="219" actId="20577"/>
          <ac:spMkLst>
            <pc:docMk/>
            <pc:sldMk cId="3643429171" sldId="2565"/>
            <ac:spMk id="2" creationId="{9F88480A-A118-6607-9EA6-9E48971EFA1B}"/>
          </ac:spMkLst>
        </pc:spChg>
        <pc:spChg chg="mod">
          <ac:chgData name="Bruce Holden" userId="544a4dac-1e64-459a-bba2-2bb2e58afd83" providerId="ADAL" clId="{584A868B-EA6F-4661-B3DE-A8AD56947766}" dt="2025-11-25T09:19:53.178" v="2058" actId="20577"/>
          <ac:spMkLst>
            <pc:docMk/>
            <pc:sldMk cId="3643429171" sldId="2565"/>
            <ac:spMk id="4" creationId="{122FEC61-C78B-5094-B812-C047FB4C49A5}"/>
          </ac:spMkLst>
        </pc:spChg>
      </pc:sldChg>
      <pc:sldChg chg="del">
        <pc:chgData name="Bruce Holden" userId="544a4dac-1e64-459a-bba2-2bb2e58afd83" providerId="ADAL" clId="{584A868B-EA6F-4661-B3DE-A8AD56947766}" dt="2025-11-19T13:40:00.053" v="220" actId="47"/>
        <pc:sldMkLst>
          <pc:docMk/>
          <pc:sldMk cId="1866751211" sldId="2566"/>
        </pc:sldMkLst>
      </pc:sldChg>
      <pc:sldChg chg="modSp mod">
        <pc:chgData name="Bruce Holden" userId="544a4dac-1e64-459a-bba2-2bb2e58afd83" providerId="ADAL" clId="{584A868B-EA6F-4661-B3DE-A8AD56947766}" dt="2025-11-19T13:53:02.784" v="508" actId="108"/>
        <pc:sldMkLst>
          <pc:docMk/>
          <pc:sldMk cId="2904222262" sldId="2567"/>
        </pc:sldMkLst>
        <pc:spChg chg="mod">
          <ac:chgData name="Bruce Holden" userId="544a4dac-1e64-459a-bba2-2bb2e58afd83" providerId="ADAL" clId="{584A868B-EA6F-4661-B3DE-A8AD56947766}" dt="2025-11-19T13:40:51.141" v="261" actId="20577"/>
          <ac:spMkLst>
            <pc:docMk/>
            <pc:sldMk cId="2904222262" sldId="2567"/>
            <ac:spMk id="2" creationId="{54836DFB-7370-8702-46BD-D183BA377CB6}"/>
          </ac:spMkLst>
        </pc:spChg>
        <pc:spChg chg="mod">
          <ac:chgData name="Bruce Holden" userId="544a4dac-1e64-459a-bba2-2bb2e58afd83" providerId="ADAL" clId="{584A868B-EA6F-4661-B3DE-A8AD56947766}" dt="2025-11-19T13:53:02.784" v="508" actId="108"/>
          <ac:spMkLst>
            <pc:docMk/>
            <pc:sldMk cId="2904222262" sldId="2567"/>
            <ac:spMk id="4" creationId="{F58CA72D-4837-6EFA-545D-1DA105FFFF61}"/>
          </ac:spMkLst>
        </pc:spChg>
      </pc:sldChg>
      <pc:sldChg chg="modSp">
        <pc:chgData name="Bruce Holden" userId="544a4dac-1e64-459a-bba2-2bb2e58afd83" providerId="ADAL" clId="{584A868B-EA6F-4661-B3DE-A8AD56947766}" dt="2025-11-19T14:49:31.663" v="659" actId="20577"/>
        <pc:sldMkLst>
          <pc:docMk/>
          <pc:sldMk cId="5883780" sldId="2568"/>
        </pc:sldMkLst>
        <pc:spChg chg="mod">
          <ac:chgData name="Bruce Holden" userId="544a4dac-1e64-459a-bba2-2bb2e58afd83" providerId="ADAL" clId="{584A868B-EA6F-4661-B3DE-A8AD56947766}" dt="2025-11-19T14:49:31.663" v="659" actId="20577"/>
          <ac:spMkLst>
            <pc:docMk/>
            <pc:sldMk cId="5883780" sldId="2568"/>
            <ac:spMk id="2" creationId="{BB795F1D-0A42-456E-F829-625DA897D579}"/>
          </ac:spMkLst>
        </pc:spChg>
      </pc:sldChg>
      <pc:sldChg chg="addSp delSp modSp mod">
        <pc:chgData name="Bruce Holden" userId="544a4dac-1e64-459a-bba2-2bb2e58afd83" providerId="ADAL" clId="{584A868B-EA6F-4661-B3DE-A8AD56947766}" dt="2025-11-21T09:03:28.679" v="759" actId="207"/>
        <pc:sldMkLst>
          <pc:docMk/>
          <pc:sldMk cId="1073355564" sldId="2572"/>
        </pc:sldMkLst>
        <pc:spChg chg="add mod">
          <ac:chgData name="Bruce Holden" userId="544a4dac-1e64-459a-bba2-2bb2e58afd83" providerId="ADAL" clId="{584A868B-EA6F-4661-B3DE-A8AD56947766}" dt="2025-11-21T09:03:28.679" v="759" actId="207"/>
          <ac:spMkLst>
            <pc:docMk/>
            <pc:sldMk cId="1073355564" sldId="2572"/>
            <ac:spMk id="3" creationId="{FC9B515C-BA4B-B1C0-91BF-E712F5342F52}"/>
          </ac:spMkLst>
        </pc:spChg>
        <pc:picChg chg="add mod">
          <ac:chgData name="Bruce Holden" userId="544a4dac-1e64-459a-bba2-2bb2e58afd83" providerId="ADAL" clId="{584A868B-EA6F-4661-B3DE-A8AD56947766}" dt="2025-11-21T09:02:38.480" v="753" actId="1076"/>
          <ac:picMkLst>
            <pc:docMk/>
            <pc:sldMk cId="1073355564" sldId="2572"/>
            <ac:picMk id="4098" creationId="{DBE20D76-36FD-59E1-789C-1DA7CD6CDA30}"/>
          </ac:picMkLst>
        </pc:picChg>
      </pc:sldChg>
      <pc:sldChg chg="modSp">
        <pc:chgData name="Bruce Holden" userId="544a4dac-1e64-459a-bba2-2bb2e58afd83" providerId="ADAL" clId="{584A868B-EA6F-4661-B3DE-A8AD56947766}" dt="2025-11-21T09:09:46.198" v="781" actId="20577"/>
        <pc:sldMkLst>
          <pc:docMk/>
          <pc:sldMk cId="1834987795" sldId="2574"/>
        </pc:sldMkLst>
        <pc:spChg chg="mod">
          <ac:chgData name="Bruce Holden" userId="544a4dac-1e64-459a-bba2-2bb2e58afd83" providerId="ADAL" clId="{584A868B-EA6F-4661-B3DE-A8AD56947766}" dt="2025-11-21T09:09:46.198" v="781" actId="20577"/>
          <ac:spMkLst>
            <pc:docMk/>
            <pc:sldMk cId="1834987795" sldId="2574"/>
            <ac:spMk id="4" creationId="{9D1386BA-F80C-7B50-1337-E2DE61D28272}"/>
          </ac:spMkLst>
        </pc:spChg>
      </pc:sldChg>
      <pc:sldChg chg="modSp">
        <pc:chgData name="Bruce Holden" userId="544a4dac-1e64-459a-bba2-2bb2e58afd83" providerId="ADAL" clId="{584A868B-EA6F-4661-B3DE-A8AD56947766}" dt="2025-11-21T09:14:49.965" v="858" actId="313"/>
        <pc:sldMkLst>
          <pc:docMk/>
          <pc:sldMk cId="2861086404" sldId="2576"/>
        </pc:sldMkLst>
        <pc:spChg chg="mod">
          <ac:chgData name="Bruce Holden" userId="544a4dac-1e64-459a-bba2-2bb2e58afd83" providerId="ADAL" clId="{584A868B-EA6F-4661-B3DE-A8AD56947766}" dt="2025-11-21T09:14:49.965" v="858" actId="313"/>
          <ac:spMkLst>
            <pc:docMk/>
            <pc:sldMk cId="2861086404" sldId="2576"/>
            <ac:spMk id="4" creationId="{215DCA19-AC83-210A-6653-098AD9922991}"/>
          </ac:spMkLst>
        </pc:spChg>
      </pc:sldChg>
      <pc:sldChg chg="modSp mod">
        <pc:chgData name="Bruce Holden" userId="544a4dac-1e64-459a-bba2-2bb2e58afd83" providerId="ADAL" clId="{584A868B-EA6F-4661-B3DE-A8AD56947766}" dt="2025-11-24T15:53:34.876" v="1982" actId="113"/>
        <pc:sldMkLst>
          <pc:docMk/>
          <pc:sldMk cId="4117362676" sldId="2577"/>
        </pc:sldMkLst>
        <pc:spChg chg="mod">
          <ac:chgData name="Bruce Holden" userId="544a4dac-1e64-459a-bba2-2bb2e58afd83" providerId="ADAL" clId="{584A868B-EA6F-4661-B3DE-A8AD56947766}" dt="2025-11-24T15:53:34.876" v="1982" actId="113"/>
          <ac:spMkLst>
            <pc:docMk/>
            <pc:sldMk cId="4117362676" sldId="2577"/>
            <ac:spMk id="4" creationId="{973F031F-A3DB-EA26-A32E-F943500A407A}"/>
          </ac:spMkLst>
        </pc:spChg>
      </pc:sldChg>
      <pc:sldChg chg="modSp">
        <pc:chgData name="Bruce Holden" userId="544a4dac-1e64-459a-bba2-2bb2e58afd83" providerId="ADAL" clId="{584A868B-EA6F-4661-B3DE-A8AD56947766}" dt="2025-11-21T09:16:48.342" v="870" actId="20577"/>
        <pc:sldMkLst>
          <pc:docMk/>
          <pc:sldMk cId="2211189310" sldId="2579"/>
        </pc:sldMkLst>
        <pc:spChg chg="mod">
          <ac:chgData name="Bruce Holden" userId="544a4dac-1e64-459a-bba2-2bb2e58afd83" providerId="ADAL" clId="{584A868B-EA6F-4661-B3DE-A8AD56947766}" dt="2025-11-21T09:16:48.342" v="870" actId="20577"/>
          <ac:spMkLst>
            <pc:docMk/>
            <pc:sldMk cId="2211189310" sldId="2579"/>
            <ac:spMk id="4" creationId="{808B716D-BC87-0397-0B60-75AB1D8FCAEC}"/>
          </ac:spMkLst>
        </pc:spChg>
      </pc:sldChg>
      <pc:sldChg chg="modSp">
        <pc:chgData name="Bruce Holden" userId="544a4dac-1e64-459a-bba2-2bb2e58afd83" providerId="ADAL" clId="{584A868B-EA6F-4661-B3DE-A8AD56947766}" dt="2025-11-25T09:28:40.556" v="2565" actId="20577"/>
        <pc:sldMkLst>
          <pc:docMk/>
          <pc:sldMk cId="2468394728" sldId="2582"/>
        </pc:sldMkLst>
        <pc:spChg chg="mod">
          <ac:chgData name="Bruce Holden" userId="544a4dac-1e64-459a-bba2-2bb2e58afd83" providerId="ADAL" clId="{584A868B-EA6F-4661-B3DE-A8AD56947766}" dt="2025-11-25T09:28:40.556" v="2565" actId="20577"/>
          <ac:spMkLst>
            <pc:docMk/>
            <pc:sldMk cId="2468394728" sldId="2582"/>
            <ac:spMk id="4" creationId="{FD47E2EB-E154-B072-3FAE-42E272E7398A}"/>
          </ac:spMkLst>
        </pc:spChg>
      </pc:sldChg>
      <pc:sldChg chg="addSp delSp modSp new mod">
        <pc:chgData name="Bruce Holden" userId="544a4dac-1e64-459a-bba2-2bb2e58afd83" providerId="ADAL" clId="{584A868B-EA6F-4661-B3DE-A8AD56947766}" dt="2025-11-19T14:07:15.257" v="570" actId="20577"/>
        <pc:sldMkLst>
          <pc:docMk/>
          <pc:sldMk cId="544433141" sldId="2583"/>
        </pc:sldMkLst>
        <pc:spChg chg="mod">
          <ac:chgData name="Bruce Holden" userId="544a4dac-1e64-459a-bba2-2bb2e58afd83" providerId="ADAL" clId="{584A868B-EA6F-4661-B3DE-A8AD56947766}" dt="2025-11-19T13:50:19.843" v="428" actId="20577"/>
          <ac:spMkLst>
            <pc:docMk/>
            <pc:sldMk cId="544433141" sldId="2583"/>
            <ac:spMk id="2" creationId="{862D0357-70E2-A855-3040-C074C43FA563}"/>
          </ac:spMkLst>
        </pc:spChg>
        <pc:spChg chg="add mod">
          <ac:chgData name="Bruce Holden" userId="544a4dac-1e64-459a-bba2-2bb2e58afd83" providerId="ADAL" clId="{584A868B-EA6F-4661-B3DE-A8AD56947766}" dt="2025-11-19T14:07:15.257" v="570" actId="20577"/>
          <ac:spMkLst>
            <pc:docMk/>
            <pc:sldMk cId="544433141" sldId="2583"/>
            <ac:spMk id="11" creationId="{9354D908-86D4-8ACC-3FCC-C7FE1E1C9774}"/>
          </ac:spMkLst>
        </pc:spChg>
        <pc:picChg chg="add mod">
          <ac:chgData name="Bruce Holden" userId="544a4dac-1e64-459a-bba2-2bb2e58afd83" providerId="ADAL" clId="{584A868B-EA6F-4661-B3DE-A8AD56947766}" dt="2025-11-19T14:07:02.499" v="558" actId="1076"/>
          <ac:picMkLst>
            <pc:docMk/>
            <pc:sldMk cId="544433141" sldId="2583"/>
            <ac:picMk id="15" creationId="{20F977B0-CF2F-DFE2-70D1-CD70931A6886}"/>
          </ac:picMkLst>
        </pc:picChg>
      </pc:sldChg>
      <pc:sldChg chg="addSp delSp modSp new mod">
        <pc:chgData name="Bruce Holden" userId="544a4dac-1e64-459a-bba2-2bb2e58afd83" providerId="ADAL" clId="{584A868B-EA6F-4661-B3DE-A8AD56947766}" dt="2025-11-21T08:51:05.760" v="722" actId="207"/>
        <pc:sldMkLst>
          <pc:docMk/>
          <pc:sldMk cId="849008339" sldId="2584"/>
        </pc:sldMkLst>
        <pc:spChg chg="mod">
          <ac:chgData name="Bruce Holden" userId="544a4dac-1e64-459a-bba2-2bb2e58afd83" providerId="ADAL" clId="{584A868B-EA6F-4661-B3DE-A8AD56947766}" dt="2025-11-19T14:08:37.661" v="608" actId="5793"/>
          <ac:spMkLst>
            <pc:docMk/>
            <pc:sldMk cId="849008339" sldId="2584"/>
            <ac:spMk id="2" creationId="{4497B28C-B79F-B506-B6DE-810BA4A055C1}"/>
          </ac:spMkLst>
        </pc:spChg>
        <pc:spChg chg="add mod">
          <ac:chgData name="Bruce Holden" userId="544a4dac-1e64-459a-bba2-2bb2e58afd83" providerId="ADAL" clId="{584A868B-EA6F-4661-B3DE-A8AD56947766}" dt="2025-11-21T08:45:30.750" v="714" actId="255"/>
          <ac:spMkLst>
            <pc:docMk/>
            <pc:sldMk cId="849008339" sldId="2584"/>
            <ac:spMk id="6" creationId="{594F9B9A-934A-B949-A8F0-6E96D73E597E}"/>
          </ac:spMkLst>
        </pc:spChg>
        <pc:spChg chg="add mod">
          <ac:chgData name="Bruce Holden" userId="544a4dac-1e64-459a-bba2-2bb2e58afd83" providerId="ADAL" clId="{584A868B-EA6F-4661-B3DE-A8AD56947766}" dt="2025-11-21T08:51:05.760" v="722" actId="207"/>
          <ac:spMkLst>
            <pc:docMk/>
            <pc:sldMk cId="849008339" sldId="2584"/>
            <ac:spMk id="8" creationId="{92EBBB3C-34B1-6E9B-D929-81FC5E54AFED}"/>
          </ac:spMkLst>
        </pc:spChg>
        <pc:picChg chg="add mod">
          <ac:chgData name="Bruce Holden" userId="544a4dac-1e64-459a-bba2-2bb2e58afd83" providerId="ADAL" clId="{584A868B-EA6F-4661-B3DE-A8AD56947766}" dt="2025-11-21T08:46:02.872" v="716" actId="1076"/>
          <ac:picMkLst>
            <pc:docMk/>
            <pc:sldMk cId="849008339" sldId="2584"/>
            <ac:picMk id="1028" creationId="{D183822C-77DA-6C10-5D3B-A9F454C979B9}"/>
          </ac:picMkLst>
        </pc:picChg>
      </pc:sldChg>
      <pc:sldChg chg="new del">
        <pc:chgData name="Bruce Holden" userId="544a4dac-1e64-459a-bba2-2bb2e58afd83" providerId="ADAL" clId="{584A868B-EA6F-4661-B3DE-A8AD56947766}" dt="2025-11-19T14:39:30.497" v="623" actId="47"/>
        <pc:sldMkLst>
          <pc:docMk/>
          <pc:sldMk cId="1229966446" sldId="2585"/>
        </pc:sldMkLst>
      </pc:sldChg>
      <pc:sldChg chg="modSp add ord">
        <pc:chgData name="Bruce Holden" userId="544a4dac-1e64-459a-bba2-2bb2e58afd83" providerId="ADAL" clId="{584A868B-EA6F-4661-B3DE-A8AD56947766}" dt="2025-11-19T14:42:46.413" v="654" actId="20577"/>
        <pc:sldMkLst>
          <pc:docMk/>
          <pc:sldMk cId="3810099519" sldId="2586"/>
        </pc:sldMkLst>
        <pc:spChg chg="mod">
          <ac:chgData name="Bruce Holden" userId="544a4dac-1e64-459a-bba2-2bb2e58afd83" providerId="ADAL" clId="{584A868B-EA6F-4661-B3DE-A8AD56947766}" dt="2025-11-19T14:42:46.413" v="654" actId="20577"/>
          <ac:spMkLst>
            <pc:docMk/>
            <pc:sldMk cId="3810099519" sldId="2586"/>
            <ac:spMk id="2" creationId="{86EDED18-241C-8294-0C60-C9653672E193}"/>
          </ac:spMkLst>
        </pc:spChg>
      </pc:sldChg>
      <pc:sldChg chg="addSp delSp modSp new mod">
        <pc:chgData name="Bruce Holden" userId="544a4dac-1e64-459a-bba2-2bb2e58afd83" providerId="ADAL" clId="{584A868B-EA6F-4661-B3DE-A8AD56947766}" dt="2025-11-21T08:44:06.317" v="707" actId="1076"/>
        <pc:sldMkLst>
          <pc:docMk/>
          <pc:sldMk cId="681561444" sldId="2587"/>
        </pc:sldMkLst>
        <pc:spChg chg="add mod">
          <ac:chgData name="Bruce Holden" userId="544a4dac-1e64-459a-bba2-2bb2e58afd83" providerId="ADAL" clId="{584A868B-EA6F-4661-B3DE-A8AD56947766}" dt="2025-11-21T08:41:21.496" v="695" actId="1076"/>
          <ac:spMkLst>
            <pc:docMk/>
            <pc:sldMk cId="681561444" sldId="2587"/>
            <ac:spMk id="5" creationId="{311F2A74-B7A8-79DC-12F8-E429A4A9ECBB}"/>
          </ac:spMkLst>
        </pc:spChg>
        <pc:spChg chg="add mod">
          <ac:chgData name="Bruce Holden" userId="544a4dac-1e64-459a-bba2-2bb2e58afd83" providerId="ADAL" clId="{584A868B-EA6F-4661-B3DE-A8AD56947766}" dt="2025-11-21T08:44:06.317" v="707" actId="1076"/>
          <ac:spMkLst>
            <pc:docMk/>
            <pc:sldMk cId="681561444" sldId="2587"/>
            <ac:spMk id="6" creationId="{D69D05B6-1390-3683-2791-CA25E2273E98}"/>
          </ac:spMkLst>
        </pc:spChg>
        <pc:picChg chg="add mod">
          <ac:chgData name="Bruce Holden" userId="544a4dac-1e64-459a-bba2-2bb2e58afd83" providerId="ADAL" clId="{584A868B-EA6F-4661-B3DE-A8AD56947766}" dt="2025-11-21T08:43:34.266" v="703" actId="1076"/>
          <ac:picMkLst>
            <pc:docMk/>
            <pc:sldMk cId="681561444" sldId="2587"/>
            <ac:picMk id="2052" creationId="{7B3A5F1D-DE89-E22B-7E64-4D59954A49BC}"/>
          </ac:picMkLst>
        </pc:picChg>
      </pc:sldChg>
      <pc:sldChg chg="addSp delSp modSp new mod modClrScheme chgLayout">
        <pc:chgData name="Bruce Holden" userId="544a4dac-1e64-459a-bba2-2bb2e58afd83" providerId="ADAL" clId="{584A868B-EA6F-4661-B3DE-A8AD56947766}" dt="2025-11-21T11:21:33.325" v="973" actId="20577"/>
        <pc:sldMkLst>
          <pc:docMk/>
          <pc:sldMk cId="848677418" sldId="2588"/>
        </pc:sldMkLst>
        <pc:spChg chg="add mod">
          <ac:chgData name="Bruce Holden" userId="544a4dac-1e64-459a-bba2-2bb2e58afd83" providerId="ADAL" clId="{584A868B-EA6F-4661-B3DE-A8AD56947766}" dt="2025-11-21T11:21:33.325" v="973" actId="20577"/>
          <ac:spMkLst>
            <pc:docMk/>
            <pc:sldMk cId="848677418" sldId="2588"/>
            <ac:spMk id="10" creationId="{4B2F0550-99D8-2937-F7A9-9DC8EA005CDB}"/>
          </ac:spMkLst>
        </pc:spChg>
        <pc:graphicFrameChg chg="add mod modGraphic">
          <ac:chgData name="Bruce Holden" userId="544a4dac-1e64-459a-bba2-2bb2e58afd83" providerId="ADAL" clId="{584A868B-EA6F-4661-B3DE-A8AD56947766}" dt="2025-11-21T09:19:58.537" v="873" actId="26606"/>
          <ac:graphicFrameMkLst>
            <pc:docMk/>
            <pc:sldMk cId="848677418" sldId="2588"/>
            <ac:graphicFrameMk id="5" creationId="{3788026F-B6B8-B2DD-C3D5-9050394FA638}"/>
          </ac:graphicFrameMkLst>
        </pc:graphicFrameChg>
      </pc:sldChg>
      <pc:sldChg chg="modSp new mod">
        <pc:chgData name="Bruce Holden" userId="544a4dac-1e64-459a-bba2-2bb2e58afd83" providerId="ADAL" clId="{584A868B-EA6F-4661-B3DE-A8AD56947766}" dt="2025-11-21T11:22:07.176" v="1042" actId="20577"/>
        <pc:sldMkLst>
          <pc:docMk/>
          <pc:sldMk cId="3419274943" sldId="2589"/>
        </pc:sldMkLst>
        <pc:spChg chg="mod">
          <ac:chgData name="Bruce Holden" userId="544a4dac-1e64-459a-bba2-2bb2e58afd83" providerId="ADAL" clId="{584A868B-EA6F-4661-B3DE-A8AD56947766}" dt="2025-11-21T11:22:07.176" v="1042" actId="20577"/>
          <ac:spMkLst>
            <pc:docMk/>
            <pc:sldMk cId="3419274943" sldId="2589"/>
            <ac:spMk id="2" creationId="{D37AB4D6-375F-CC28-9F2E-B9C66E412B37}"/>
          </ac:spMkLst>
        </pc:spChg>
        <pc:spChg chg="mod">
          <ac:chgData name="Bruce Holden" userId="544a4dac-1e64-459a-bba2-2bb2e58afd83" providerId="ADAL" clId="{584A868B-EA6F-4661-B3DE-A8AD56947766}" dt="2025-11-21T09:43:15.514" v="915"/>
          <ac:spMkLst>
            <pc:docMk/>
            <pc:sldMk cId="3419274943" sldId="2589"/>
            <ac:spMk id="3" creationId="{21B7247F-8578-D5A6-737E-4961C5A53A8B}"/>
          </ac:spMkLst>
        </pc:spChg>
      </pc:sldChg>
      <pc:sldChg chg="addSp delSp modSp new mod modClrScheme chgLayout">
        <pc:chgData name="Bruce Holden" userId="544a4dac-1e64-459a-bba2-2bb2e58afd83" providerId="ADAL" clId="{584A868B-EA6F-4661-B3DE-A8AD56947766}" dt="2025-11-21T11:18:39.515" v="944" actId="20577"/>
        <pc:sldMkLst>
          <pc:docMk/>
          <pc:sldMk cId="2539309785" sldId="2590"/>
        </pc:sldMkLst>
        <pc:spChg chg="add mod">
          <ac:chgData name="Bruce Holden" userId="544a4dac-1e64-459a-bba2-2bb2e58afd83" providerId="ADAL" clId="{584A868B-EA6F-4661-B3DE-A8AD56947766}" dt="2025-11-21T11:18:39.515" v="944" actId="20577"/>
          <ac:spMkLst>
            <pc:docMk/>
            <pc:sldMk cId="2539309785" sldId="2590"/>
            <ac:spMk id="11" creationId="{3F00797F-6004-C348-70FB-00BB6A0345D9}"/>
          </ac:spMkLst>
        </pc:spChg>
        <pc:graphicFrameChg chg="add mod modGraphic">
          <ac:chgData name="Bruce Holden" userId="544a4dac-1e64-459a-bba2-2bb2e58afd83" providerId="ADAL" clId="{584A868B-EA6F-4661-B3DE-A8AD56947766}" dt="2025-11-21T09:57:22.942" v="922" actId="26606"/>
          <ac:graphicFrameMkLst>
            <pc:docMk/>
            <pc:sldMk cId="2539309785" sldId="2590"/>
            <ac:graphicFrameMk id="4" creationId="{6D21697B-8052-3818-5A25-4B605597FCDF}"/>
          </ac:graphicFrameMkLst>
        </pc:graphicFrameChg>
      </pc:sldChg>
      <pc:sldChg chg="addSp delSp modSp new mod">
        <pc:chgData name="Bruce Holden" userId="544a4dac-1e64-459a-bba2-2bb2e58afd83" providerId="ADAL" clId="{584A868B-EA6F-4661-B3DE-A8AD56947766}" dt="2025-11-21T11:23:17.058" v="1065" actId="20577"/>
        <pc:sldMkLst>
          <pc:docMk/>
          <pc:sldMk cId="2637335455" sldId="2591"/>
        </pc:sldMkLst>
        <pc:spChg chg="mod">
          <ac:chgData name="Bruce Holden" userId="544a4dac-1e64-459a-bba2-2bb2e58afd83" providerId="ADAL" clId="{584A868B-EA6F-4661-B3DE-A8AD56947766}" dt="2025-11-21T11:23:17.058" v="1065" actId="20577"/>
          <ac:spMkLst>
            <pc:docMk/>
            <pc:sldMk cId="2637335455" sldId="2591"/>
            <ac:spMk id="2" creationId="{1C11CCC3-137D-BC58-0CD6-787DDFD0AC0C}"/>
          </ac:spMkLst>
        </pc:spChg>
        <pc:picChg chg="add mod">
          <ac:chgData name="Bruce Holden" userId="544a4dac-1e64-459a-bba2-2bb2e58afd83" providerId="ADAL" clId="{584A868B-EA6F-4661-B3DE-A8AD56947766}" dt="2025-11-21T11:22:50.635" v="1049" actId="14100"/>
          <ac:picMkLst>
            <pc:docMk/>
            <pc:sldMk cId="2637335455" sldId="2591"/>
            <ac:picMk id="7170" creationId="{4582A17E-9AD8-F919-DC7F-475A4E62FC2F}"/>
          </ac:picMkLst>
        </pc:picChg>
      </pc:sldChg>
      <pc:sldChg chg="addSp delSp modSp new mod">
        <pc:chgData name="Bruce Holden" userId="544a4dac-1e64-459a-bba2-2bb2e58afd83" providerId="ADAL" clId="{584A868B-EA6F-4661-B3DE-A8AD56947766}" dt="2025-11-21T12:38:55.378" v="1441" actId="20577"/>
        <pc:sldMkLst>
          <pc:docMk/>
          <pc:sldMk cId="2157632571" sldId="2592"/>
        </pc:sldMkLst>
        <pc:spChg chg="mod">
          <ac:chgData name="Bruce Holden" userId="544a4dac-1e64-459a-bba2-2bb2e58afd83" providerId="ADAL" clId="{584A868B-EA6F-4661-B3DE-A8AD56947766}" dt="2025-11-21T11:25:59.629" v="1087" actId="20577"/>
          <ac:spMkLst>
            <pc:docMk/>
            <pc:sldMk cId="2157632571" sldId="2592"/>
            <ac:spMk id="2" creationId="{C7CB77F2-8B38-BDE6-BB98-3358821EA69A}"/>
          </ac:spMkLst>
        </pc:spChg>
        <pc:spChg chg="mod">
          <ac:chgData name="Bruce Holden" userId="544a4dac-1e64-459a-bba2-2bb2e58afd83" providerId="ADAL" clId="{584A868B-EA6F-4661-B3DE-A8AD56947766}" dt="2025-11-21T12:38:55.378" v="1441" actId="20577"/>
          <ac:spMkLst>
            <pc:docMk/>
            <pc:sldMk cId="2157632571" sldId="2592"/>
            <ac:spMk id="3" creationId="{83EDBE05-33ED-C570-2B60-509413D8C539}"/>
          </ac:spMkLst>
        </pc:spChg>
        <pc:picChg chg="add mod">
          <ac:chgData name="Bruce Holden" userId="544a4dac-1e64-459a-bba2-2bb2e58afd83" providerId="ADAL" clId="{584A868B-EA6F-4661-B3DE-A8AD56947766}" dt="2025-11-21T11:35:58.930" v="1171" actId="14100"/>
          <ac:picMkLst>
            <pc:docMk/>
            <pc:sldMk cId="2157632571" sldId="2592"/>
            <ac:picMk id="8194" creationId="{637E5134-9B7D-345A-AA10-DE2A479E0BBF}"/>
          </ac:picMkLst>
        </pc:picChg>
      </pc:sldChg>
      <pc:sldChg chg="addSp delSp modSp new mod">
        <pc:chgData name="Bruce Holden" userId="544a4dac-1e64-459a-bba2-2bb2e58afd83" providerId="ADAL" clId="{584A868B-EA6F-4661-B3DE-A8AD56947766}" dt="2025-11-24T16:04:03.238" v="2055" actId="20577"/>
        <pc:sldMkLst>
          <pc:docMk/>
          <pc:sldMk cId="2815462107" sldId="2593"/>
        </pc:sldMkLst>
        <pc:spChg chg="mod">
          <ac:chgData name="Bruce Holden" userId="544a4dac-1e64-459a-bba2-2bb2e58afd83" providerId="ADAL" clId="{584A868B-EA6F-4661-B3DE-A8AD56947766}" dt="2025-11-21T11:38:50.986" v="1180" actId="20577"/>
          <ac:spMkLst>
            <pc:docMk/>
            <pc:sldMk cId="2815462107" sldId="2593"/>
            <ac:spMk id="2" creationId="{4CD0768A-D423-DD19-81E4-D9D5380130B1}"/>
          </ac:spMkLst>
        </pc:spChg>
        <pc:spChg chg="mod">
          <ac:chgData name="Bruce Holden" userId="544a4dac-1e64-459a-bba2-2bb2e58afd83" providerId="ADAL" clId="{584A868B-EA6F-4661-B3DE-A8AD56947766}" dt="2025-11-24T16:04:03.238" v="2055" actId="20577"/>
          <ac:spMkLst>
            <pc:docMk/>
            <pc:sldMk cId="2815462107" sldId="2593"/>
            <ac:spMk id="3" creationId="{5FBC27D2-9825-A723-37AE-113966292F8F}"/>
          </ac:spMkLst>
        </pc:spChg>
        <pc:picChg chg="add mod">
          <ac:chgData name="Bruce Holden" userId="544a4dac-1e64-459a-bba2-2bb2e58afd83" providerId="ADAL" clId="{584A868B-EA6F-4661-B3DE-A8AD56947766}" dt="2025-11-24T16:03:05.797" v="2003" actId="14100"/>
          <ac:picMkLst>
            <pc:docMk/>
            <pc:sldMk cId="2815462107" sldId="2593"/>
            <ac:picMk id="2050" creationId="{7375835D-1F8B-45E0-8857-7FB0DE26DB81}"/>
          </ac:picMkLst>
        </pc:picChg>
      </pc:sldChg>
      <pc:sldChg chg="addSp delSp modSp new mod">
        <pc:chgData name="Bruce Holden" userId="544a4dac-1e64-459a-bba2-2bb2e58afd83" providerId="ADAL" clId="{584A868B-EA6F-4661-B3DE-A8AD56947766}" dt="2025-11-25T15:12:46.387" v="3346" actId="313"/>
        <pc:sldMkLst>
          <pc:docMk/>
          <pc:sldMk cId="3248714876" sldId="2594"/>
        </pc:sldMkLst>
        <pc:spChg chg="mod">
          <ac:chgData name="Bruce Holden" userId="544a4dac-1e64-459a-bba2-2bb2e58afd83" providerId="ADAL" clId="{584A868B-EA6F-4661-B3DE-A8AD56947766}" dt="2025-11-24T15:46:35.829" v="1598" actId="20577"/>
          <ac:spMkLst>
            <pc:docMk/>
            <pc:sldMk cId="3248714876" sldId="2594"/>
            <ac:spMk id="2" creationId="{F285A994-B5A8-06DB-EF20-942C2D538CA7}"/>
          </ac:spMkLst>
        </pc:spChg>
        <pc:spChg chg="mod">
          <ac:chgData name="Bruce Holden" userId="544a4dac-1e64-459a-bba2-2bb2e58afd83" providerId="ADAL" clId="{584A868B-EA6F-4661-B3DE-A8AD56947766}" dt="2025-11-25T15:12:46.387" v="3346" actId="313"/>
          <ac:spMkLst>
            <pc:docMk/>
            <pc:sldMk cId="3248714876" sldId="2594"/>
            <ac:spMk id="4" creationId="{15F9DBDD-284A-5710-FC8B-9DDFE9DC784A}"/>
          </ac:spMkLst>
        </pc:spChg>
        <pc:picChg chg="add mod">
          <ac:chgData name="Bruce Holden" userId="544a4dac-1e64-459a-bba2-2bb2e58afd83" providerId="ADAL" clId="{584A868B-EA6F-4661-B3DE-A8AD56947766}" dt="2025-11-24T15:50:27.303" v="1856" actId="14100"/>
          <ac:picMkLst>
            <pc:docMk/>
            <pc:sldMk cId="3248714876" sldId="2594"/>
            <ac:picMk id="1026" creationId="{CDAE8347-F4E2-25A5-0B88-BA048F91C343}"/>
          </ac:picMkLst>
        </pc:picChg>
      </pc:sldChg>
      <pc:sldChg chg="modSp add ord">
        <pc:chgData name="Bruce Holden" userId="544a4dac-1e64-459a-bba2-2bb2e58afd83" providerId="ADAL" clId="{584A868B-EA6F-4661-B3DE-A8AD56947766}" dt="2025-11-26T04:48:49.018" v="3521" actId="6549"/>
        <pc:sldMkLst>
          <pc:docMk/>
          <pc:sldMk cId="3900098522" sldId="2595"/>
        </pc:sldMkLst>
        <pc:spChg chg="mod">
          <ac:chgData name="Bruce Holden" userId="544a4dac-1e64-459a-bba2-2bb2e58afd83" providerId="ADAL" clId="{584A868B-EA6F-4661-B3DE-A8AD56947766}" dt="2025-11-26T04:48:49.018" v="3521" actId="6549"/>
          <ac:spMkLst>
            <pc:docMk/>
            <pc:sldMk cId="3900098522" sldId="2595"/>
            <ac:spMk id="2" creationId="{DBFE0A64-AE29-F6E5-B2CC-FBAB571F7F32}"/>
          </ac:spMkLst>
        </pc:spChg>
      </pc:sldChg>
      <pc:sldChg chg="addSp delSp modSp new mod">
        <pc:chgData name="Bruce Holden" userId="544a4dac-1e64-459a-bba2-2bb2e58afd83" providerId="ADAL" clId="{584A868B-EA6F-4661-B3DE-A8AD56947766}" dt="2025-11-25T09:28:20.332" v="2554" actId="20577"/>
        <pc:sldMkLst>
          <pc:docMk/>
          <pc:sldMk cId="2744050975" sldId="2596"/>
        </pc:sldMkLst>
        <pc:spChg chg="mod">
          <ac:chgData name="Bruce Holden" userId="544a4dac-1e64-459a-bba2-2bb2e58afd83" providerId="ADAL" clId="{584A868B-EA6F-4661-B3DE-A8AD56947766}" dt="2025-11-25T09:28:20.332" v="2554" actId="20577"/>
          <ac:spMkLst>
            <pc:docMk/>
            <pc:sldMk cId="2744050975" sldId="2596"/>
            <ac:spMk id="2" creationId="{CB47AEDB-E1F4-7617-17E5-0A5D7E61F41A}"/>
          </ac:spMkLst>
        </pc:spChg>
        <pc:spChg chg="mod">
          <ac:chgData name="Bruce Holden" userId="544a4dac-1e64-459a-bba2-2bb2e58afd83" providerId="ADAL" clId="{584A868B-EA6F-4661-B3DE-A8AD56947766}" dt="2025-11-25T09:27:43.885" v="2544" actId="20577"/>
          <ac:spMkLst>
            <pc:docMk/>
            <pc:sldMk cId="2744050975" sldId="2596"/>
            <ac:spMk id="3" creationId="{EB66D411-2A18-1645-2FF5-EB70488EF1AD}"/>
          </ac:spMkLst>
        </pc:spChg>
        <pc:spChg chg="del">
          <ac:chgData name="Bruce Holden" userId="544a4dac-1e64-459a-bba2-2bb2e58afd83" providerId="ADAL" clId="{584A868B-EA6F-4661-B3DE-A8AD56947766}" dt="2025-11-25T09:26:17.767" v="2465"/>
          <ac:spMkLst>
            <pc:docMk/>
            <pc:sldMk cId="2744050975" sldId="2596"/>
            <ac:spMk id="4" creationId="{740F5A69-66FE-2DFE-56A6-B37F5920F4C4}"/>
          </ac:spMkLst>
        </pc:spChg>
        <pc:picChg chg="add mod">
          <ac:chgData name="Bruce Holden" userId="544a4dac-1e64-459a-bba2-2bb2e58afd83" providerId="ADAL" clId="{584A868B-EA6F-4661-B3DE-A8AD56947766}" dt="2025-11-25T09:26:34.735" v="2468" actId="18131"/>
          <ac:picMkLst>
            <pc:docMk/>
            <pc:sldMk cId="2744050975" sldId="2596"/>
            <ac:picMk id="1026" creationId="{B785E01C-ADA9-883F-4345-BA94841EFF4F}"/>
          </ac:picMkLst>
        </pc:picChg>
      </pc:sldChg>
      <pc:sldChg chg="addSp delSp modSp new mod">
        <pc:chgData name="Bruce Holden" userId="544a4dac-1e64-459a-bba2-2bb2e58afd83" providerId="ADAL" clId="{584A868B-EA6F-4661-B3DE-A8AD56947766}" dt="2025-11-25T15:15:47.466" v="3364" actId="20577"/>
        <pc:sldMkLst>
          <pc:docMk/>
          <pc:sldMk cId="3421495357" sldId="2597"/>
        </pc:sldMkLst>
        <pc:spChg chg="mod">
          <ac:chgData name="Bruce Holden" userId="544a4dac-1e64-459a-bba2-2bb2e58afd83" providerId="ADAL" clId="{584A868B-EA6F-4661-B3DE-A8AD56947766}" dt="2025-11-25T15:15:47.466" v="3364" actId="20577"/>
          <ac:spMkLst>
            <pc:docMk/>
            <pc:sldMk cId="3421495357" sldId="2597"/>
            <ac:spMk id="2" creationId="{B045AB5C-3B02-B4A0-8E39-F58184B66B84}"/>
          </ac:spMkLst>
        </pc:spChg>
        <pc:spChg chg="mod">
          <ac:chgData name="Bruce Holden" userId="544a4dac-1e64-459a-bba2-2bb2e58afd83" providerId="ADAL" clId="{584A868B-EA6F-4661-B3DE-A8AD56947766}" dt="2025-11-25T12:25:52.629" v="2992" actId="20577"/>
          <ac:spMkLst>
            <pc:docMk/>
            <pc:sldMk cId="3421495357" sldId="2597"/>
            <ac:spMk id="3" creationId="{A40DDC47-72E2-6CF9-CD35-9BABC6984BE9}"/>
          </ac:spMkLst>
        </pc:spChg>
        <pc:spChg chg="del">
          <ac:chgData name="Bruce Holden" userId="544a4dac-1e64-459a-bba2-2bb2e58afd83" providerId="ADAL" clId="{584A868B-EA6F-4661-B3DE-A8AD56947766}" dt="2025-11-25T12:19:32.831" v="2921"/>
          <ac:spMkLst>
            <pc:docMk/>
            <pc:sldMk cId="3421495357" sldId="2597"/>
            <ac:spMk id="4" creationId="{D5487E44-5867-FEB2-7BC4-92288887726C}"/>
          </ac:spMkLst>
        </pc:spChg>
        <pc:spChg chg="add del mod">
          <ac:chgData name="Bruce Holden" userId="544a4dac-1e64-459a-bba2-2bb2e58afd83" providerId="ADAL" clId="{584A868B-EA6F-4661-B3DE-A8AD56947766}" dt="2025-11-25T12:24:34.149" v="2945" actId="478"/>
          <ac:spMkLst>
            <pc:docMk/>
            <pc:sldMk cId="3421495357" sldId="2597"/>
            <ac:spMk id="5" creationId="{F302ADFF-B8CE-6F29-A9DD-37FA81E52CD4}"/>
          </ac:spMkLst>
        </pc:spChg>
        <pc:picChg chg="add del mod">
          <ac:chgData name="Bruce Holden" userId="544a4dac-1e64-459a-bba2-2bb2e58afd83" providerId="ADAL" clId="{584A868B-EA6F-4661-B3DE-A8AD56947766}" dt="2025-11-25T12:21:24.805" v="2931" actId="478"/>
          <ac:picMkLst>
            <pc:docMk/>
            <pc:sldMk cId="3421495357" sldId="2597"/>
            <ac:picMk id="2050" creationId="{F5519FCD-6B35-9B14-D2BA-7CE891356998}"/>
          </ac:picMkLst>
        </pc:picChg>
        <pc:picChg chg="add mod">
          <ac:chgData name="Bruce Holden" userId="544a4dac-1e64-459a-bba2-2bb2e58afd83" providerId="ADAL" clId="{584A868B-EA6F-4661-B3DE-A8AD56947766}" dt="2025-11-25T12:23:48.257" v="2937"/>
          <ac:picMkLst>
            <pc:docMk/>
            <pc:sldMk cId="3421495357" sldId="2597"/>
            <ac:picMk id="2052" creationId="{671E6867-A7C0-DE25-9C21-4BD50C9D8590}"/>
          </ac:picMkLst>
        </pc:picChg>
        <pc:picChg chg="add mod">
          <ac:chgData name="Bruce Holden" userId="544a4dac-1e64-459a-bba2-2bb2e58afd83" providerId="ADAL" clId="{584A868B-EA6F-4661-B3DE-A8AD56947766}" dt="2025-11-25T12:24:00.837" v="2939"/>
          <ac:picMkLst>
            <pc:docMk/>
            <pc:sldMk cId="3421495357" sldId="2597"/>
            <ac:picMk id="2054" creationId="{57FE13A9-34FD-0716-EE89-56791EFDE0B2}"/>
          </ac:picMkLst>
        </pc:picChg>
        <pc:picChg chg="add mod">
          <ac:chgData name="Bruce Holden" userId="544a4dac-1e64-459a-bba2-2bb2e58afd83" providerId="ADAL" clId="{584A868B-EA6F-4661-B3DE-A8AD56947766}" dt="2025-11-25T12:24:45.956" v="2948" actId="14100"/>
          <ac:picMkLst>
            <pc:docMk/>
            <pc:sldMk cId="3421495357" sldId="2597"/>
            <ac:picMk id="2056" creationId="{59C3BF1B-D5B8-B59F-BF68-0E2D6765159C}"/>
          </ac:picMkLst>
        </pc:picChg>
      </pc:sldChg>
      <pc:sldChg chg="modSp new mod">
        <pc:chgData name="Bruce Holden" userId="544a4dac-1e64-459a-bba2-2bb2e58afd83" providerId="ADAL" clId="{584A868B-EA6F-4661-B3DE-A8AD56947766}" dt="2025-11-25T12:36:02.744" v="3345" actId="20577"/>
        <pc:sldMkLst>
          <pc:docMk/>
          <pc:sldMk cId="1047959652" sldId="2598"/>
        </pc:sldMkLst>
        <pc:spChg chg="mod">
          <ac:chgData name="Bruce Holden" userId="544a4dac-1e64-459a-bba2-2bb2e58afd83" providerId="ADAL" clId="{584A868B-EA6F-4661-B3DE-A8AD56947766}" dt="2025-11-25T12:27:13.709" v="3044" actId="20577"/>
          <ac:spMkLst>
            <pc:docMk/>
            <pc:sldMk cId="1047959652" sldId="2598"/>
            <ac:spMk id="2" creationId="{E7215EFE-40EC-E476-1D96-AC081D0B8D6F}"/>
          </ac:spMkLst>
        </pc:spChg>
        <pc:spChg chg="mod">
          <ac:chgData name="Bruce Holden" userId="544a4dac-1e64-459a-bba2-2bb2e58afd83" providerId="ADAL" clId="{584A868B-EA6F-4661-B3DE-A8AD56947766}" dt="2025-11-25T12:36:02.744" v="3345" actId="20577"/>
          <ac:spMkLst>
            <pc:docMk/>
            <pc:sldMk cId="1047959652" sldId="2598"/>
            <ac:spMk id="3" creationId="{A482C575-0CBF-D41D-A8C0-91D0C3EF6791}"/>
          </ac:spMkLst>
        </pc:spChg>
      </pc:sldChg>
      <pc:sldChg chg="addSp delSp modSp new mod">
        <pc:chgData name="Bruce Holden" userId="544a4dac-1e64-459a-bba2-2bb2e58afd83" providerId="ADAL" clId="{584A868B-EA6F-4661-B3DE-A8AD56947766}" dt="2025-11-26T04:48:10.055" v="3501" actId="20577"/>
        <pc:sldMkLst>
          <pc:docMk/>
          <pc:sldMk cId="2586637099" sldId="2599"/>
        </pc:sldMkLst>
        <pc:spChg chg="mod">
          <ac:chgData name="Bruce Holden" userId="544a4dac-1e64-459a-bba2-2bb2e58afd83" providerId="ADAL" clId="{584A868B-EA6F-4661-B3DE-A8AD56947766}" dt="2025-11-26T04:43:13.535" v="3387" actId="20577"/>
          <ac:spMkLst>
            <pc:docMk/>
            <pc:sldMk cId="2586637099" sldId="2599"/>
            <ac:spMk id="2" creationId="{C783E045-12FE-7E6C-3AF2-80D26AF38AF5}"/>
          </ac:spMkLst>
        </pc:spChg>
        <pc:spChg chg="del">
          <ac:chgData name="Bruce Holden" userId="544a4dac-1e64-459a-bba2-2bb2e58afd83" providerId="ADAL" clId="{584A868B-EA6F-4661-B3DE-A8AD56947766}" dt="2025-11-26T04:46:47.159" v="3488"/>
          <ac:spMkLst>
            <pc:docMk/>
            <pc:sldMk cId="2586637099" sldId="2599"/>
            <ac:spMk id="3" creationId="{4328935A-9649-1410-ACEE-4F71F18CE0AE}"/>
          </ac:spMkLst>
        </pc:spChg>
        <pc:spChg chg="mod">
          <ac:chgData name="Bruce Holden" userId="544a4dac-1e64-459a-bba2-2bb2e58afd83" providerId="ADAL" clId="{584A868B-EA6F-4661-B3DE-A8AD56947766}" dt="2025-11-26T04:48:10.055" v="3501" actId="20577"/>
          <ac:spMkLst>
            <pc:docMk/>
            <pc:sldMk cId="2586637099" sldId="2599"/>
            <ac:spMk id="4" creationId="{3D17FF3C-E773-A74C-7C84-F5ED3EC93209}"/>
          </ac:spMkLst>
        </pc:spChg>
        <pc:spChg chg="add mod">
          <ac:chgData name="Bruce Holden" userId="544a4dac-1e64-459a-bba2-2bb2e58afd83" providerId="ADAL" clId="{584A868B-EA6F-4661-B3DE-A8AD56947766}" dt="2025-11-26T04:48:02.434" v="3497" actId="207"/>
          <ac:spMkLst>
            <pc:docMk/>
            <pc:sldMk cId="2586637099" sldId="2599"/>
            <ac:spMk id="5" creationId="{8E20F313-C43A-DEFF-0E65-4E17EFC99B40}"/>
          </ac:spMkLst>
        </pc:spChg>
        <pc:picChg chg="add mod">
          <ac:chgData name="Bruce Holden" userId="544a4dac-1e64-459a-bba2-2bb2e58afd83" providerId="ADAL" clId="{584A868B-EA6F-4661-B3DE-A8AD56947766}" dt="2025-11-26T04:46:57.509" v="3490" actId="1076"/>
          <ac:picMkLst>
            <pc:docMk/>
            <pc:sldMk cId="2586637099" sldId="2599"/>
            <ac:picMk id="3074" creationId="{AA29F07D-0D2E-11A1-3614-DF35C405584A}"/>
          </ac:picMkLst>
        </pc:picChg>
      </pc:sldChg>
    </pc:docChg>
  </pc:docChgLst>
  <pc:docChgLst>
    <pc:chgData clId="Web-{57CCAB08-0DC7-46A6-84F8-9BDD01B82BAA}"/>
    <pc:docChg chg="addSld delSld modSld addSection">
      <pc:chgData name="" userId="" providerId="" clId="Web-{57CCAB08-0DC7-46A6-84F8-9BDD01B82BAA}" dt="2025-11-18T15:32:18.497" v="25" actId="34807"/>
      <pc:docMkLst>
        <pc:docMk/>
      </pc:docMkLst>
      <pc:sldChg chg="del">
        <pc:chgData name="" userId="" providerId="" clId="Web-{57CCAB08-0DC7-46A6-84F8-9BDD01B82BAA}" dt="2025-11-18T15:32:18.325" v="0" actId="34807"/>
        <pc:sldMkLst>
          <pc:docMk/>
          <pc:sldMk cId="2589239513" sldId="256"/>
        </pc:sldMkLst>
      </pc:sldChg>
      <pc:sldChg chg="modSp add mod modClrScheme addAnim chgLayout">
        <pc:chgData name="" userId="" providerId="" clId="Web-{57CCAB08-0DC7-46A6-84F8-9BDD01B82BAA}" dt="2025-11-18T15:32:18.481" v="4" actId="34807"/>
        <pc:sldMkLst>
          <pc:docMk/>
          <pc:sldMk cId="2408839165" sldId="2561"/>
        </pc:sldMkLst>
        <pc:spChg chg="mod">
          <ac:chgData name="" userId="" providerId="" clId="Web-{57CCAB08-0DC7-46A6-84F8-9BDD01B82BAA}" dt="2025-11-18T15:32:18.481" v="1" actId="34807"/>
          <ac:spMkLst>
            <pc:docMk/>
            <pc:sldMk cId="2408839165" sldId="2561"/>
            <ac:spMk id="2" creationId="{677E422B-BA16-CCC1-145D-DE858E0EB421}"/>
          </ac:spMkLst>
        </pc:spChg>
        <pc:spChg chg="mod">
          <ac:chgData name="" userId="" providerId="" clId="Web-{57CCAB08-0DC7-46A6-84F8-9BDD01B82BAA}" dt="2025-11-18T15:32:18.481" v="1" actId="34807"/>
          <ac:spMkLst>
            <pc:docMk/>
            <pc:sldMk cId="2408839165" sldId="2561"/>
            <ac:spMk id="3" creationId="{894D3035-D752-8CAD-279F-21A0E3A1C512}"/>
          </ac:spMkLst>
        </pc:spChg>
        <pc:picChg chg="mod">
          <ac:chgData name="" userId="" providerId="" clId="Web-{57CCAB08-0DC7-46A6-84F8-9BDD01B82BAA}" dt="2025-11-18T15:32:18.481" v="1" actId="34807"/>
          <ac:picMkLst>
            <pc:docMk/>
            <pc:sldMk cId="2408839165" sldId="2561"/>
            <ac:picMk id="4" creationId="{6EB76560-4D61-4366-8723-53E3C25E4367}"/>
          </ac:picMkLst>
        </pc:picChg>
      </pc:sldChg>
      <pc:sldChg chg="modSp add mod modTransition addAnim chgLayout">
        <pc:chgData name="" userId="" providerId="" clId="Web-{57CCAB08-0DC7-46A6-84F8-9BDD01B82BAA}" dt="2025-11-18T15:32:18.481" v="5" actId="34807"/>
        <pc:sldMkLst>
          <pc:docMk/>
          <pc:sldMk cId="3536433901" sldId="2562"/>
        </pc:sldMkLst>
      </pc:sldChg>
      <pc:sldChg chg="modSp add mod modTransition modClrScheme addAnim chgLayout">
        <pc:chgData name="" userId="" providerId="" clId="Web-{57CCAB08-0DC7-46A6-84F8-9BDD01B82BAA}" dt="2025-11-18T15:32:18.481" v="6" actId="34807"/>
        <pc:sldMkLst>
          <pc:docMk/>
          <pc:sldMk cId="2199026620" sldId="2563"/>
        </pc:sldMkLst>
        <pc:spChg chg="mod">
          <ac:chgData name="" userId="" providerId="" clId="Web-{57CCAB08-0DC7-46A6-84F8-9BDD01B82BAA}" dt="2025-11-18T15:32:18.481" v="1" actId="34807"/>
          <ac:spMkLst>
            <pc:docMk/>
            <pc:sldMk cId="2199026620" sldId="2563"/>
            <ac:spMk id="2" creationId="{F1E51CFB-9E1F-F7C8-AC65-898506106205}"/>
          </ac:spMkLst>
        </pc:spChg>
        <pc:spChg chg="mod">
          <ac:chgData name="" userId="" providerId="" clId="Web-{57CCAB08-0DC7-46A6-84F8-9BDD01B82BAA}" dt="2025-11-18T15:32:18.481" v="1" actId="34807"/>
          <ac:spMkLst>
            <pc:docMk/>
            <pc:sldMk cId="2199026620" sldId="2563"/>
            <ac:spMk id="4" creationId="{F213375E-1EB3-2C80-2BBD-A113495EC7DC}"/>
          </ac:spMkLst>
        </pc:spChg>
        <pc:picChg chg="mod ord">
          <ac:chgData name="" userId="" providerId="" clId="Web-{57CCAB08-0DC7-46A6-84F8-9BDD01B82BAA}" dt="2025-11-18T15:32:18.481" v="1" actId="34807"/>
          <ac:picMkLst>
            <pc:docMk/>
            <pc:sldMk cId="2199026620" sldId="2563"/>
            <ac:picMk id="5" creationId="{AE7C8D35-1FAE-4B23-9AEB-EA76095983E1}"/>
          </ac:picMkLst>
        </pc:picChg>
      </pc:sldChg>
      <pc:sldChg chg="modSp add mod modTransition addAnim chgLayout">
        <pc:chgData name="" userId="" providerId="" clId="Web-{57CCAB08-0DC7-46A6-84F8-9BDD01B82BAA}" dt="2025-11-18T15:32:18.481" v="7" actId="34807"/>
        <pc:sldMkLst>
          <pc:docMk/>
          <pc:sldMk cId="3227502370" sldId="2564"/>
        </pc:sldMkLst>
      </pc:sldChg>
      <pc:sldChg chg="modSp add mod modTransition modClrScheme addAnim chgLayout">
        <pc:chgData name="" userId="" providerId="" clId="Web-{57CCAB08-0DC7-46A6-84F8-9BDD01B82BAA}" dt="2025-11-18T15:32:18.481" v="8" actId="34807"/>
        <pc:sldMkLst>
          <pc:docMk/>
          <pc:sldMk cId="3643429171" sldId="2565"/>
        </pc:sldMkLst>
        <pc:spChg chg="mod">
          <ac:chgData name="" userId="" providerId="" clId="Web-{57CCAB08-0DC7-46A6-84F8-9BDD01B82BAA}" dt="2025-11-18T15:32:18.481" v="1" actId="34807"/>
          <ac:spMkLst>
            <pc:docMk/>
            <pc:sldMk cId="3643429171" sldId="2565"/>
            <ac:spMk id="2" creationId="{9F88480A-A118-6607-9EA6-9E48971EFA1B}"/>
          </ac:spMkLst>
        </pc:spChg>
        <pc:spChg chg="mod">
          <ac:chgData name="" userId="" providerId="" clId="Web-{57CCAB08-0DC7-46A6-84F8-9BDD01B82BAA}" dt="2025-11-18T15:32:18.481" v="1" actId="34807"/>
          <ac:spMkLst>
            <pc:docMk/>
            <pc:sldMk cId="3643429171" sldId="2565"/>
            <ac:spMk id="4" creationId="{122FEC61-C78B-5094-B812-C047FB4C49A5}"/>
          </ac:spMkLst>
        </pc:spChg>
        <pc:picChg chg="mod">
          <ac:chgData name="" userId="" providerId="" clId="Web-{57CCAB08-0DC7-46A6-84F8-9BDD01B82BAA}" dt="2025-11-18T15:32:18.481" v="1" actId="34807"/>
          <ac:picMkLst>
            <pc:docMk/>
            <pc:sldMk cId="3643429171" sldId="2565"/>
            <ac:picMk id="5" creationId="{D44B6D48-9910-422E-B2CB-2DE73651CA15}"/>
          </ac:picMkLst>
        </pc:picChg>
      </pc:sldChg>
      <pc:sldChg chg="modSp add mod modTransition addAnim chgLayout">
        <pc:chgData name="" userId="" providerId="" clId="Web-{57CCAB08-0DC7-46A6-84F8-9BDD01B82BAA}" dt="2025-11-18T15:32:18.481" v="9" actId="34807"/>
        <pc:sldMkLst>
          <pc:docMk/>
          <pc:sldMk cId="1866751211" sldId="2566"/>
        </pc:sldMkLst>
      </pc:sldChg>
      <pc:sldChg chg="modSp add mod modTransition modClrScheme addAnim chgLayout">
        <pc:chgData name="" userId="" providerId="" clId="Web-{57CCAB08-0DC7-46A6-84F8-9BDD01B82BAA}" dt="2025-11-18T15:32:18.481" v="10" actId="34807"/>
        <pc:sldMkLst>
          <pc:docMk/>
          <pc:sldMk cId="2904222262" sldId="2567"/>
        </pc:sldMkLst>
        <pc:spChg chg="mod">
          <ac:chgData name="" userId="" providerId="" clId="Web-{57CCAB08-0DC7-46A6-84F8-9BDD01B82BAA}" dt="2025-11-18T15:32:18.481" v="1" actId="34807"/>
          <ac:spMkLst>
            <pc:docMk/>
            <pc:sldMk cId="2904222262" sldId="2567"/>
            <ac:spMk id="2" creationId="{54836DFB-7370-8702-46BD-D183BA377CB6}"/>
          </ac:spMkLst>
        </pc:spChg>
        <pc:spChg chg="mod">
          <ac:chgData name="" userId="" providerId="" clId="Web-{57CCAB08-0DC7-46A6-84F8-9BDD01B82BAA}" dt="2025-11-18T15:32:18.481" v="1" actId="34807"/>
          <ac:spMkLst>
            <pc:docMk/>
            <pc:sldMk cId="2904222262" sldId="2567"/>
            <ac:spMk id="4" creationId="{F58CA72D-4837-6EFA-545D-1DA105FFFF61}"/>
          </ac:spMkLst>
        </pc:spChg>
        <pc:picChg chg="mod ord">
          <ac:chgData name="" userId="" providerId="" clId="Web-{57CCAB08-0DC7-46A6-84F8-9BDD01B82BAA}" dt="2025-11-18T15:32:18.481" v="1" actId="34807"/>
          <ac:picMkLst>
            <pc:docMk/>
            <pc:sldMk cId="2904222262" sldId="2567"/>
            <ac:picMk id="5" creationId="{B8E88F6D-977C-4DBC-9735-039E2AE7E601}"/>
          </ac:picMkLst>
        </pc:picChg>
      </pc:sldChg>
      <pc:sldChg chg="modSp add mod modTransition addAnim chgLayout">
        <pc:chgData name="" userId="" providerId="" clId="Web-{57CCAB08-0DC7-46A6-84F8-9BDD01B82BAA}" dt="2025-11-18T15:32:18.481" v="11" actId="34807"/>
        <pc:sldMkLst>
          <pc:docMk/>
          <pc:sldMk cId="5883780" sldId="2568"/>
        </pc:sldMkLst>
        <pc:spChg chg="mod">
          <ac:chgData name="" userId="" providerId="" clId="Web-{57CCAB08-0DC7-46A6-84F8-9BDD01B82BAA}" dt="2025-11-18T15:32:18.481" v="1" actId="34807"/>
          <ac:spMkLst>
            <pc:docMk/>
            <pc:sldMk cId="5883780" sldId="2568"/>
            <ac:spMk id="2" creationId="{BB795F1D-0A42-456E-F829-625DA897D579}"/>
          </ac:spMkLst>
        </pc:spChg>
      </pc:sldChg>
      <pc:sldChg chg="modSp add mod modTransition modClrScheme addAnim chgLayout">
        <pc:chgData name="" userId="" providerId="" clId="Web-{57CCAB08-0DC7-46A6-84F8-9BDD01B82BAA}" dt="2025-11-18T15:32:18.481" v="12" actId="34807"/>
        <pc:sldMkLst>
          <pc:docMk/>
          <pc:sldMk cId="2033888168" sldId="2569"/>
        </pc:sldMkLst>
        <pc:spChg chg="mod">
          <ac:chgData name="" userId="" providerId="" clId="Web-{57CCAB08-0DC7-46A6-84F8-9BDD01B82BAA}" dt="2025-11-18T15:32:18.481" v="1" actId="34807"/>
          <ac:spMkLst>
            <pc:docMk/>
            <pc:sldMk cId="2033888168" sldId="2569"/>
            <ac:spMk id="2" creationId="{C791445C-4853-AC0C-77E0-41085D53EAB4}"/>
          </ac:spMkLst>
        </pc:spChg>
        <pc:spChg chg="mod">
          <ac:chgData name="" userId="" providerId="" clId="Web-{57CCAB08-0DC7-46A6-84F8-9BDD01B82BAA}" dt="2025-11-18T15:32:18.481" v="1" actId="34807"/>
          <ac:spMkLst>
            <pc:docMk/>
            <pc:sldMk cId="2033888168" sldId="2569"/>
            <ac:spMk id="4" creationId="{9FB59381-A4CF-BDC9-05E4-CEB3682EC77D}"/>
          </ac:spMkLst>
        </pc:spChg>
        <pc:picChg chg="mod">
          <ac:chgData name="" userId="" providerId="" clId="Web-{57CCAB08-0DC7-46A6-84F8-9BDD01B82BAA}" dt="2025-11-18T15:32:18.481" v="1" actId="34807"/>
          <ac:picMkLst>
            <pc:docMk/>
            <pc:sldMk cId="2033888168" sldId="2569"/>
            <ac:picMk id="5" creationId="{E8EC027A-0155-4AA5-9C6E-A0B6AC24E538}"/>
          </ac:picMkLst>
        </pc:picChg>
      </pc:sldChg>
      <pc:sldChg chg="modSp add mod modTransition modClrScheme addAnim chgLayout">
        <pc:chgData name="" userId="" providerId="" clId="Web-{57CCAB08-0DC7-46A6-84F8-9BDD01B82BAA}" dt="2025-11-18T15:32:18.481" v="13" actId="34807"/>
        <pc:sldMkLst>
          <pc:docMk/>
          <pc:sldMk cId="2441602513" sldId="2570"/>
        </pc:sldMkLst>
        <pc:spChg chg="mod">
          <ac:chgData name="" userId="" providerId="" clId="Web-{57CCAB08-0DC7-46A6-84F8-9BDD01B82BAA}" dt="2025-11-18T15:32:18.481" v="1" actId="34807"/>
          <ac:spMkLst>
            <pc:docMk/>
            <pc:sldMk cId="2441602513" sldId="2570"/>
            <ac:spMk id="2" creationId="{D13EE4A7-34C7-A479-9D1C-0B86F48D132F}"/>
          </ac:spMkLst>
        </pc:spChg>
        <pc:spChg chg="mod">
          <ac:chgData name="" userId="" providerId="" clId="Web-{57CCAB08-0DC7-46A6-84F8-9BDD01B82BAA}" dt="2025-11-18T15:32:18.481" v="1" actId="34807"/>
          <ac:spMkLst>
            <pc:docMk/>
            <pc:sldMk cId="2441602513" sldId="2570"/>
            <ac:spMk id="4" creationId="{516DBC07-076E-9F81-B13E-138059C28084}"/>
          </ac:spMkLst>
        </pc:spChg>
        <pc:picChg chg="mod">
          <ac:chgData name="" userId="" providerId="" clId="Web-{57CCAB08-0DC7-46A6-84F8-9BDD01B82BAA}" dt="2025-11-18T15:32:18.481" v="1" actId="34807"/>
          <ac:picMkLst>
            <pc:docMk/>
            <pc:sldMk cId="2441602513" sldId="2570"/>
            <ac:picMk id="5" creationId="{C71D80E7-9384-491F-9237-7AA1E24712AD}"/>
          </ac:picMkLst>
        </pc:picChg>
      </pc:sldChg>
      <pc:sldChg chg="modSp add mod modTransition addAnim chgLayout">
        <pc:chgData name="" userId="" providerId="" clId="Web-{57CCAB08-0DC7-46A6-84F8-9BDD01B82BAA}" dt="2025-11-18T15:32:18.481" v="14" actId="34807"/>
        <pc:sldMkLst>
          <pc:docMk/>
          <pc:sldMk cId="942826400" sldId="2571"/>
        </pc:sldMkLst>
        <pc:spChg chg="mod">
          <ac:chgData name="" userId="" providerId="" clId="Web-{57CCAB08-0DC7-46A6-84F8-9BDD01B82BAA}" dt="2025-11-18T15:32:18.481" v="1" actId="34807"/>
          <ac:spMkLst>
            <pc:docMk/>
            <pc:sldMk cId="942826400" sldId="2571"/>
            <ac:spMk id="2" creationId="{9C7E58DA-6289-784C-25B7-8FF0AA92693D}"/>
          </ac:spMkLst>
        </pc:spChg>
      </pc:sldChg>
      <pc:sldChg chg="modSp add mod modTransition modClrScheme addAnim chgLayout">
        <pc:chgData name="" userId="" providerId="" clId="Web-{57CCAB08-0DC7-46A6-84F8-9BDD01B82BAA}" dt="2025-11-18T15:32:18.481" v="15" actId="34807"/>
        <pc:sldMkLst>
          <pc:docMk/>
          <pc:sldMk cId="1073355564" sldId="2572"/>
        </pc:sldMkLst>
        <pc:spChg chg="mod">
          <ac:chgData name="" userId="" providerId="" clId="Web-{57CCAB08-0DC7-46A6-84F8-9BDD01B82BAA}" dt="2025-11-18T15:32:18.481" v="1" actId="34807"/>
          <ac:spMkLst>
            <pc:docMk/>
            <pc:sldMk cId="1073355564" sldId="2572"/>
            <ac:spMk id="2" creationId="{47923BDC-F680-DCB7-6A6B-60C001E96CD3}"/>
          </ac:spMkLst>
        </pc:spChg>
        <pc:spChg chg="mod">
          <ac:chgData name="" userId="" providerId="" clId="Web-{57CCAB08-0DC7-46A6-84F8-9BDD01B82BAA}" dt="2025-11-18T15:32:18.481" v="1" actId="34807"/>
          <ac:spMkLst>
            <pc:docMk/>
            <pc:sldMk cId="1073355564" sldId="2572"/>
            <ac:spMk id="4" creationId="{1406E360-9F01-F596-BEC2-B0D2AD511C03}"/>
          </ac:spMkLst>
        </pc:spChg>
      </pc:sldChg>
      <pc:sldChg chg="modSp add mod modTransition addAnim chgLayout">
        <pc:chgData name="" userId="" providerId="" clId="Web-{57CCAB08-0DC7-46A6-84F8-9BDD01B82BAA}" dt="2025-11-18T15:32:18.481" v="16" actId="34807"/>
        <pc:sldMkLst>
          <pc:docMk/>
          <pc:sldMk cId="3680022968" sldId="2573"/>
        </pc:sldMkLst>
        <pc:spChg chg="mod">
          <ac:chgData name="" userId="" providerId="" clId="Web-{57CCAB08-0DC7-46A6-84F8-9BDD01B82BAA}" dt="2025-11-18T15:32:18.481" v="1" actId="34807"/>
          <ac:spMkLst>
            <pc:docMk/>
            <pc:sldMk cId="3680022968" sldId="2573"/>
            <ac:spMk id="2" creationId="{62106321-C9DD-4076-B6CE-2855540DB8F5}"/>
          </ac:spMkLst>
        </pc:spChg>
      </pc:sldChg>
      <pc:sldChg chg="modSp add mod modTransition modClrScheme addAnim chgLayout">
        <pc:chgData name="" userId="" providerId="" clId="Web-{57CCAB08-0DC7-46A6-84F8-9BDD01B82BAA}" dt="2025-11-18T15:32:18.481" v="17" actId="34807"/>
        <pc:sldMkLst>
          <pc:docMk/>
          <pc:sldMk cId="1834987795" sldId="2574"/>
        </pc:sldMkLst>
        <pc:spChg chg="mod">
          <ac:chgData name="" userId="" providerId="" clId="Web-{57CCAB08-0DC7-46A6-84F8-9BDD01B82BAA}" dt="2025-11-18T15:32:18.481" v="1" actId="34807"/>
          <ac:spMkLst>
            <pc:docMk/>
            <pc:sldMk cId="1834987795" sldId="2574"/>
            <ac:spMk id="2" creationId="{7B2DE060-54A8-B4D9-4A06-5581C240BC7B}"/>
          </ac:spMkLst>
        </pc:spChg>
        <pc:spChg chg="mod">
          <ac:chgData name="" userId="" providerId="" clId="Web-{57CCAB08-0DC7-46A6-84F8-9BDD01B82BAA}" dt="2025-11-18T15:32:18.481" v="1" actId="34807"/>
          <ac:spMkLst>
            <pc:docMk/>
            <pc:sldMk cId="1834987795" sldId="2574"/>
            <ac:spMk id="4" creationId="{9D1386BA-F80C-7B50-1337-E2DE61D28272}"/>
          </ac:spMkLst>
        </pc:spChg>
        <pc:picChg chg="mod ord">
          <ac:chgData name="" userId="" providerId="" clId="Web-{57CCAB08-0DC7-46A6-84F8-9BDD01B82BAA}" dt="2025-11-18T15:32:18.481" v="1" actId="34807"/>
          <ac:picMkLst>
            <pc:docMk/>
            <pc:sldMk cId="1834987795" sldId="2574"/>
            <ac:picMk id="5" creationId="{A3EC5BC2-2465-4885-912C-656A91F72D55}"/>
          </ac:picMkLst>
        </pc:picChg>
      </pc:sldChg>
      <pc:sldChg chg="modSp add mod modTransition addAnim chgLayout">
        <pc:chgData name="" userId="" providerId="" clId="Web-{57CCAB08-0DC7-46A6-84F8-9BDD01B82BAA}" dt="2025-11-18T15:32:18.481" v="18" actId="34807"/>
        <pc:sldMkLst>
          <pc:docMk/>
          <pc:sldMk cId="2773000741" sldId="2575"/>
        </pc:sldMkLst>
        <pc:spChg chg="mod">
          <ac:chgData name="" userId="" providerId="" clId="Web-{57CCAB08-0DC7-46A6-84F8-9BDD01B82BAA}" dt="2025-11-18T15:32:18.481" v="1" actId="34807"/>
          <ac:spMkLst>
            <pc:docMk/>
            <pc:sldMk cId="2773000741" sldId="2575"/>
            <ac:spMk id="2" creationId="{4AD8C839-63F6-87FB-0290-2EE73150B537}"/>
          </ac:spMkLst>
        </pc:spChg>
      </pc:sldChg>
      <pc:sldChg chg="modSp add mod modTransition modClrScheme addAnim chgLayout">
        <pc:chgData name="" userId="" providerId="" clId="Web-{57CCAB08-0DC7-46A6-84F8-9BDD01B82BAA}" dt="2025-11-18T15:32:18.481" v="19" actId="34807"/>
        <pc:sldMkLst>
          <pc:docMk/>
          <pc:sldMk cId="2861086404" sldId="2576"/>
        </pc:sldMkLst>
        <pc:spChg chg="mod">
          <ac:chgData name="" userId="" providerId="" clId="Web-{57CCAB08-0DC7-46A6-84F8-9BDD01B82BAA}" dt="2025-11-18T15:32:18.481" v="1" actId="34807"/>
          <ac:spMkLst>
            <pc:docMk/>
            <pc:sldMk cId="2861086404" sldId="2576"/>
            <ac:spMk id="2" creationId="{4AA4C0C0-DDD5-CCFF-5520-87291258E607}"/>
          </ac:spMkLst>
        </pc:spChg>
        <pc:spChg chg="mod">
          <ac:chgData name="" userId="" providerId="" clId="Web-{57CCAB08-0DC7-46A6-84F8-9BDD01B82BAA}" dt="2025-11-18T15:32:18.481" v="1" actId="34807"/>
          <ac:spMkLst>
            <pc:docMk/>
            <pc:sldMk cId="2861086404" sldId="2576"/>
            <ac:spMk id="4" creationId="{215DCA19-AC83-210A-6653-098AD9922991}"/>
          </ac:spMkLst>
        </pc:spChg>
        <pc:picChg chg="mod">
          <ac:chgData name="" userId="" providerId="" clId="Web-{57CCAB08-0DC7-46A6-84F8-9BDD01B82BAA}" dt="2025-11-18T15:32:18.481" v="1" actId="34807"/>
          <ac:picMkLst>
            <pc:docMk/>
            <pc:sldMk cId="2861086404" sldId="2576"/>
            <ac:picMk id="5" creationId="{85070884-F637-45E4-87FD-8975ED75A03F}"/>
          </ac:picMkLst>
        </pc:picChg>
      </pc:sldChg>
      <pc:sldChg chg="modSp add mod modTransition modClrScheme addAnim chgLayout">
        <pc:chgData name="" userId="" providerId="" clId="Web-{57CCAB08-0DC7-46A6-84F8-9BDD01B82BAA}" dt="2025-11-18T15:32:18.497" v="20" actId="34807"/>
        <pc:sldMkLst>
          <pc:docMk/>
          <pc:sldMk cId="4117362676" sldId="2577"/>
        </pc:sldMkLst>
        <pc:spChg chg="mod">
          <ac:chgData name="" userId="" providerId="" clId="Web-{57CCAB08-0DC7-46A6-84F8-9BDD01B82BAA}" dt="2025-11-18T15:32:18.481" v="1" actId="34807"/>
          <ac:spMkLst>
            <pc:docMk/>
            <pc:sldMk cId="4117362676" sldId="2577"/>
            <ac:spMk id="2" creationId="{13495D28-A308-1237-11EE-81B068D1161C}"/>
          </ac:spMkLst>
        </pc:spChg>
        <pc:spChg chg="mod">
          <ac:chgData name="" userId="" providerId="" clId="Web-{57CCAB08-0DC7-46A6-84F8-9BDD01B82BAA}" dt="2025-11-18T15:32:18.481" v="1" actId="34807"/>
          <ac:spMkLst>
            <pc:docMk/>
            <pc:sldMk cId="4117362676" sldId="2577"/>
            <ac:spMk id="4" creationId="{973F031F-A3DB-EA26-A32E-F943500A407A}"/>
          </ac:spMkLst>
        </pc:spChg>
        <pc:picChg chg="mod">
          <ac:chgData name="" userId="" providerId="" clId="Web-{57CCAB08-0DC7-46A6-84F8-9BDD01B82BAA}" dt="2025-11-18T15:32:18.481" v="1" actId="34807"/>
          <ac:picMkLst>
            <pc:docMk/>
            <pc:sldMk cId="4117362676" sldId="2577"/>
            <ac:picMk id="5" creationId="{F815AD1C-8FEE-44F7-B309-B062292E5FA2}"/>
          </ac:picMkLst>
        </pc:picChg>
      </pc:sldChg>
      <pc:sldChg chg="modSp add mod modTransition addAnim chgLayout">
        <pc:chgData name="" userId="" providerId="" clId="Web-{57CCAB08-0DC7-46A6-84F8-9BDD01B82BAA}" dt="2025-11-18T15:32:18.497" v="21" actId="34807"/>
        <pc:sldMkLst>
          <pc:docMk/>
          <pc:sldMk cId="1764248173" sldId="2578"/>
        </pc:sldMkLst>
        <pc:spChg chg="mod">
          <ac:chgData name="" userId="" providerId="" clId="Web-{57CCAB08-0DC7-46A6-84F8-9BDD01B82BAA}" dt="2025-11-18T15:32:18.481" v="1" actId="34807"/>
          <ac:spMkLst>
            <pc:docMk/>
            <pc:sldMk cId="1764248173" sldId="2578"/>
            <ac:spMk id="2" creationId="{07E31B61-0198-9340-3C57-2B68BCDAF0B6}"/>
          </ac:spMkLst>
        </pc:spChg>
      </pc:sldChg>
      <pc:sldChg chg="modSp add mod modTransition modClrScheme addAnim chgLayout">
        <pc:chgData name="" userId="" providerId="" clId="Web-{57CCAB08-0DC7-46A6-84F8-9BDD01B82BAA}" dt="2025-11-18T15:32:18.497" v="22" actId="34807"/>
        <pc:sldMkLst>
          <pc:docMk/>
          <pc:sldMk cId="2211189310" sldId="2579"/>
        </pc:sldMkLst>
        <pc:spChg chg="mod">
          <ac:chgData name="" userId="" providerId="" clId="Web-{57CCAB08-0DC7-46A6-84F8-9BDD01B82BAA}" dt="2025-11-18T15:32:18.481" v="1" actId="34807"/>
          <ac:spMkLst>
            <pc:docMk/>
            <pc:sldMk cId="2211189310" sldId="2579"/>
            <ac:spMk id="2" creationId="{A0DEE6EC-99DA-E653-B4F9-5CFB3DD0FF6E}"/>
          </ac:spMkLst>
        </pc:spChg>
        <pc:spChg chg="mod">
          <ac:chgData name="" userId="" providerId="" clId="Web-{57CCAB08-0DC7-46A6-84F8-9BDD01B82BAA}" dt="2025-11-18T15:32:18.481" v="1" actId="34807"/>
          <ac:spMkLst>
            <pc:docMk/>
            <pc:sldMk cId="2211189310" sldId="2579"/>
            <ac:spMk id="4" creationId="{808B716D-BC87-0397-0B60-75AB1D8FCAEC}"/>
          </ac:spMkLst>
        </pc:spChg>
        <pc:picChg chg="mod">
          <ac:chgData name="" userId="" providerId="" clId="Web-{57CCAB08-0DC7-46A6-84F8-9BDD01B82BAA}" dt="2025-11-18T15:32:18.481" v="1" actId="34807"/>
          <ac:picMkLst>
            <pc:docMk/>
            <pc:sldMk cId="2211189310" sldId="2579"/>
            <ac:picMk id="5" creationId="{6439257E-5FC9-4FD3-9D6A-BCD4E98EC7EB}"/>
          </ac:picMkLst>
        </pc:picChg>
      </pc:sldChg>
      <pc:sldChg chg="modSp add mod modTransition modClrScheme addAnim chgLayout">
        <pc:chgData name="" userId="" providerId="" clId="Web-{57CCAB08-0DC7-46A6-84F8-9BDD01B82BAA}" dt="2025-11-18T15:32:18.497" v="23" actId="34807"/>
        <pc:sldMkLst>
          <pc:docMk/>
          <pc:sldMk cId="3256822353" sldId="2580"/>
        </pc:sldMkLst>
        <pc:spChg chg="mod">
          <ac:chgData name="" userId="" providerId="" clId="Web-{57CCAB08-0DC7-46A6-84F8-9BDD01B82BAA}" dt="2025-11-18T15:32:18.481" v="1" actId="34807"/>
          <ac:spMkLst>
            <pc:docMk/>
            <pc:sldMk cId="3256822353" sldId="2580"/>
            <ac:spMk id="2" creationId="{EF7AC1BF-CE13-18E7-FBDA-ECABD9BCAC01}"/>
          </ac:spMkLst>
        </pc:spChg>
        <pc:spChg chg="mod">
          <ac:chgData name="" userId="" providerId="" clId="Web-{57CCAB08-0DC7-46A6-84F8-9BDD01B82BAA}" dt="2025-11-18T15:32:18.481" v="1" actId="34807"/>
          <ac:spMkLst>
            <pc:docMk/>
            <pc:sldMk cId="3256822353" sldId="2580"/>
            <ac:spMk id="4" creationId="{EA027403-54EE-BD86-BF07-A3EB5305336C}"/>
          </ac:spMkLst>
        </pc:spChg>
        <pc:picChg chg="mod">
          <ac:chgData name="" userId="" providerId="" clId="Web-{57CCAB08-0DC7-46A6-84F8-9BDD01B82BAA}" dt="2025-11-18T15:32:18.481" v="1" actId="34807"/>
          <ac:picMkLst>
            <pc:docMk/>
            <pc:sldMk cId="3256822353" sldId="2580"/>
            <ac:picMk id="5" creationId="{0E4C0CB1-F8BA-4E63-95AD-A6A320036269}"/>
          </ac:picMkLst>
        </pc:picChg>
      </pc:sldChg>
      <pc:sldChg chg="modSp add mod modTransition addAnim chgLayout">
        <pc:chgData name="" userId="" providerId="" clId="Web-{57CCAB08-0DC7-46A6-84F8-9BDD01B82BAA}" dt="2025-11-18T15:32:18.497" v="24" actId="34807"/>
        <pc:sldMkLst>
          <pc:docMk/>
          <pc:sldMk cId="630011592" sldId="2581"/>
        </pc:sldMkLst>
        <pc:spChg chg="mod">
          <ac:chgData name="" userId="" providerId="" clId="Web-{57CCAB08-0DC7-46A6-84F8-9BDD01B82BAA}" dt="2025-11-18T15:32:18.481" v="1" actId="34807"/>
          <ac:spMkLst>
            <pc:docMk/>
            <pc:sldMk cId="630011592" sldId="2581"/>
            <ac:spMk id="2" creationId="{FD9750CF-2EB0-0E2D-690B-305156D9F73A}"/>
          </ac:spMkLst>
        </pc:spChg>
      </pc:sldChg>
      <pc:sldChg chg="modSp add mod modTransition modClrScheme addAnim chgLayout">
        <pc:chgData name="" userId="" providerId="" clId="Web-{57CCAB08-0DC7-46A6-84F8-9BDD01B82BAA}" dt="2025-11-18T15:32:18.497" v="25" actId="34807"/>
        <pc:sldMkLst>
          <pc:docMk/>
          <pc:sldMk cId="2468394728" sldId="2582"/>
        </pc:sldMkLst>
        <pc:spChg chg="mod">
          <ac:chgData name="" userId="" providerId="" clId="Web-{57CCAB08-0DC7-46A6-84F8-9BDD01B82BAA}" dt="2025-11-18T15:32:18.481" v="1" actId="34807"/>
          <ac:spMkLst>
            <pc:docMk/>
            <pc:sldMk cId="2468394728" sldId="2582"/>
            <ac:spMk id="2" creationId="{7C8951F1-04EB-6A24-288D-61518B65CCC0}"/>
          </ac:spMkLst>
        </pc:spChg>
        <pc:spChg chg="mod">
          <ac:chgData name="" userId="" providerId="" clId="Web-{57CCAB08-0DC7-46A6-84F8-9BDD01B82BAA}" dt="2025-11-18T15:32:18.481" v="1" actId="34807"/>
          <ac:spMkLst>
            <pc:docMk/>
            <pc:sldMk cId="2468394728" sldId="2582"/>
            <ac:spMk id="4" creationId="{FD47E2EB-E154-B072-3FAE-42E272E7398A}"/>
          </ac:spMkLst>
        </pc:spChg>
        <pc:picChg chg="mod ord">
          <ac:chgData name="" userId="" providerId="" clId="Web-{57CCAB08-0DC7-46A6-84F8-9BDD01B82BAA}" dt="2025-11-18T15:32:18.481" v="1" actId="34807"/>
          <ac:picMkLst>
            <pc:docMk/>
            <pc:sldMk cId="2468394728" sldId="2582"/>
            <ac:picMk id="5" creationId="{8139BDA4-7F96-4657-B260-4BD076B9026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D68DB6-0A3F-470B-9E21-FE6CDD4D0717}" type="datetimeFigureOut">
              <a:t>11/25/2025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47D8E1-7058-4E7E-A17F-231BE3EA5CBC}" type="slidenum">
              <a:t>‹#›</a:t>
            </a:fld>
            <a:endParaRPr lang="en-US"/>
          </a:p>
        </p:txBody>
      </p:sp>
    </p:spTree>
    <p:extLst>
      <p:ext uri="{BB962C8B-B14F-4D97-AF65-F5344CB8AC3E}">
        <p14:creationId xmlns:p14="http://schemas.microsoft.com/office/powerpoint/2010/main" val="2529300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AI-generated content may be incorrect.
---
</a:t>
            </a:r>
          </a:p>
        </p:txBody>
      </p:sp>
      <p:sp>
        <p:nvSpPr>
          <p:cNvPr id="4" name="Slide Number Placeholder 3"/>
          <p:cNvSpPr>
            <a:spLocks noGrp="1"/>
          </p:cNvSpPr>
          <p:nvPr>
            <p:ph type="sldNum" sz="quarter" idx="5"/>
          </p:nvPr>
        </p:nvSpPr>
        <p:spPr/>
        <p:txBody>
          <a:bodyPr/>
          <a:lstStyle/>
          <a:p>
            <a:fld id="{B70B7AEE-0147-4B84-B648-B6755090B77B}" type="slidenum">
              <a:t>1</a:t>
            </a:fld>
            <a:endParaRPr lang="en-US"/>
          </a:p>
        </p:txBody>
      </p:sp>
    </p:spTree>
    <p:extLst>
      <p:ext uri="{BB962C8B-B14F-4D97-AF65-F5344CB8AC3E}">
        <p14:creationId xmlns:p14="http://schemas.microsoft.com/office/powerpoint/2010/main" val="35067816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6377D-EF03-AED3-AA9D-BDE4B3AE25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73478B-50BB-7249-D403-A2FAC04A34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490401-FA64-BAEC-B2C8-6FC3A63AC890}"/>
              </a:ext>
            </a:extLst>
          </p:cNvPr>
          <p:cNvSpPr>
            <a:spLocks noGrp="1"/>
          </p:cNvSpPr>
          <p:nvPr>
            <p:ph type="body" idx="1"/>
          </p:nvPr>
        </p:nvSpPr>
        <p:spPr/>
        <p:txBody>
          <a:bodyPr/>
          <a:lstStyle/>
          <a:p>
            <a:r>
              <a:rPr lang="en-US"/>
              <a:t>
---
This slide references information from the following file: https://iclgroup365-my.sharepoint.com/personal/bruce_holden_icl-group_com/_layouts/15/Doc.aspx?sourcedoc=%7B1EDCB2E4-37AB-4F58-949A-48E4936CD834%7D&amp;file=paid%20to%20deliver.docx&amp;action=default&amp;mobileredirect=true
Should Your Logistics Department Be In-House or Use a 3PL, Overview of Incoterms and Discussion
</a:t>
            </a:r>
          </a:p>
        </p:txBody>
      </p:sp>
      <p:sp>
        <p:nvSpPr>
          <p:cNvPr id="4" name="Slide Number Placeholder 3">
            <a:extLst>
              <a:ext uri="{FF2B5EF4-FFF2-40B4-BE49-F238E27FC236}">
                <a16:creationId xmlns:a16="http://schemas.microsoft.com/office/drawing/2014/main" id="{16EFB3AB-BC49-18B6-7272-E3C7E2D2805E}"/>
              </a:ext>
            </a:extLst>
          </p:cNvPr>
          <p:cNvSpPr>
            <a:spLocks noGrp="1"/>
          </p:cNvSpPr>
          <p:nvPr>
            <p:ph type="sldNum" sz="quarter" idx="5"/>
          </p:nvPr>
        </p:nvSpPr>
        <p:spPr/>
        <p:txBody>
          <a:bodyPr/>
          <a:lstStyle/>
          <a:p>
            <a:fld id="{B70B7AEE-0147-4B84-B648-B6755090B77B}" type="slidenum">
              <a:t>2</a:t>
            </a:fld>
            <a:endParaRPr lang="en-US"/>
          </a:p>
        </p:txBody>
      </p:sp>
    </p:spTree>
    <p:extLst>
      <p:ext uri="{BB962C8B-B14F-4D97-AF65-F5344CB8AC3E}">
        <p14:creationId xmlns:p14="http://schemas.microsoft.com/office/powerpoint/2010/main" val="30986554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https://iclgroup365-my.sharepoint.com/personal/bruce_holden_icl-group_com/_layouts/15/Doc.aspx?sourcedoc=%7B1EDCB2E4-37AB-4F58-949A-48E4936CD834%7D&amp;file=paid%20to%20deliver.docx&amp;action=default&amp;mobileredirect=true
Pharmaceutical logistics is undergoing a transformative phase driven by globalization, technological advancements, and evolving regulatory frameworks. The concept of 'Paid to Deliver' emphasizes the critical role logistics plays in ensuring timely, safe, and compliant delivery of medicines and healthcare products. This introduction sets the stage for understanding how logistics impacts patient outcomes, cost efficiency, and supply chain resilience. The future of pharma logistics will be shaped by innovations in cold chain management, sustainability practices, and digital technologies such as AI and IoT. Companies must adapt to these changes to remain competitive and compliant. The industry faces challenges such as increasing complexity in customs regulations, rising transportation costs, and the need for robust quality assurance. Additionally, geopolitical factors and trade wars add layers of uncertainty, making strategic planning essential. This presentation explores key aspects of pharma logistics, including transport modes, challenges, incoterms, customs, cold chain maintenance, sustainability, AI integration, tracking systems, and future trends. By understanding these elements, stakeholders can make informed decisions to optimize operations and enhance service delivery.
</a:t>
            </a:r>
          </a:p>
        </p:txBody>
      </p:sp>
      <p:sp>
        <p:nvSpPr>
          <p:cNvPr id="4" name="Slide Number Placeholder 3"/>
          <p:cNvSpPr>
            <a:spLocks noGrp="1"/>
          </p:cNvSpPr>
          <p:nvPr>
            <p:ph type="sldNum" sz="quarter" idx="5"/>
          </p:nvPr>
        </p:nvSpPr>
        <p:spPr/>
        <p:txBody>
          <a:bodyPr/>
          <a:lstStyle/>
          <a:p>
            <a:fld id="{B70B7AEE-0147-4B84-B648-B6755090B77B}" type="slidenum">
              <a:t>3</a:t>
            </a:fld>
            <a:endParaRPr lang="en-US"/>
          </a:p>
        </p:txBody>
      </p:sp>
    </p:spTree>
    <p:extLst>
      <p:ext uri="{BB962C8B-B14F-4D97-AF65-F5344CB8AC3E}">
        <p14:creationId xmlns:p14="http://schemas.microsoft.com/office/powerpoint/2010/main" val="2298741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https://iclgroup365-my.sharepoint.com/personal/bruce_holden_icl-group_com/_layouts/15/Doc.aspx?sourcedoc=%7B1EDCB2E4-37AB-4F58-949A-48E4936CD834%7D&amp;file=paid%20to%20deliver.docx&amp;action=default&amp;mobileredirect=true
Pharma logistics relies on multiple transport modes, each offering distinct advantages and challenges. Container shipping is cost-effective for large volumes but requires stringent temperature control and longer lead times. Bulk transport is suitable for raw materials but poses risks related to contamination and handling. Truck transport provides flexibility and faster delivery for regional distribution, yet faces challenges such as driver shortages and regulatory compliance. Air transport is the fastest option, ideal for high-value or time-sensitive shipments, but it is expensive and subject to capacity constraints. Each mode demands specialized handling to maintain product integrity, especially for temperature-sensitive goods. Companies must weigh factors like cost, speed, reliability, and regulatory requirements when selecting transport options. Additionally, multimodal strategies are increasingly common, combining different modes to optimize efficiency and mitigate risks. Understanding these dynamics helps logistics managers design resilient supply chains that meet both business and patient needs.
</a:t>
            </a:r>
          </a:p>
        </p:txBody>
      </p:sp>
      <p:sp>
        <p:nvSpPr>
          <p:cNvPr id="4" name="Slide Number Placeholder 3"/>
          <p:cNvSpPr>
            <a:spLocks noGrp="1"/>
          </p:cNvSpPr>
          <p:nvPr>
            <p:ph type="sldNum" sz="quarter" idx="5"/>
          </p:nvPr>
        </p:nvSpPr>
        <p:spPr/>
        <p:txBody>
          <a:bodyPr/>
          <a:lstStyle/>
          <a:p>
            <a:fld id="{B70B7AEE-0147-4B84-B648-B6755090B77B}" type="slidenum">
              <a:t>4</a:t>
            </a:fld>
            <a:endParaRPr lang="en-US"/>
          </a:p>
        </p:txBody>
      </p:sp>
    </p:spTree>
    <p:extLst>
      <p:ext uri="{BB962C8B-B14F-4D97-AF65-F5344CB8AC3E}">
        <p14:creationId xmlns:p14="http://schemas.microsoft.com/office/powerpoint/2010/main" val="20728227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https://iclgroup365-my.sharepoint.com/personal/bruce_holden_icl-group_com/_layouts/15/Doc.aspx?sourcedoc=%7B1EDCB2E4-37AB-4F58-949A-48E4936CD834%7D&amp;file=paid%20to%20deliver.docx&amp;action=default&amp;mobileredirect=true
Pharma logistics faces numerous challenges that impact cost, control, and compliance. Rising transportation costs, driven by fuel prices and labor shortages, strain budgets. Maintaining control over complex supply chains is difficult, especially when outsourcing to third-party providers. Customs regulations vary by country, creating delays and increasing administrative burdens. Quality assurance and audit requirements demand rigorous documentation and monitoring to prevent product degradation or regulatory violations. These challenges necessitate robust risk management strategies, investment in technology for real-time visibility, and strong partnerships with reliable logistics providers. Companies must also navigate geopolitical uncertainties, trade restrictions, and evolving legislation, which can disrupt supply chains unexpectedly. Addressing these issues requires a proactive approach, combining operational efficiency with strategic foresight.
</a:t>
            </a:r>
          </a:p>
        </p:txBody>
      </p:sp>
      <p:sp>
        <p:nvSpPr>
          <p:cNvPr id="4" name="Slide Number Placeholder 3"/>
          <p:cNvSpPr>
            <a:spLocks noGrp="1"/>
          </p:cNvSpPr>
          <p:nvPr>
            <p:ph type="sldNum" sz="quarter" idx="5"/>
          </p:nvPr>
        </p:nvSpPr>
        <p:spPr/>
        <p:txBody>
          <a:bodyPr/>
          <a:lstStyle/>
          <a:p>
            <a:fld id="{B70B7AEE-0147-4B84-B648-B6755090B77B}" type="slidenum">
              <a:t>5</a:t>
            </a:fld>
            <a:endParaRPr lang="en-US"/>
          </a:p>
        </p:txBody>
      </p:sp>
    </p:spTree>
    <p:extLst>
      <p:ext uri="{BB962C8B-B14F-4D97-AF65-F5344CB8AC3E}">
        <p14:creationId xmlns:p14="http://schemas.microsoft.com/office/powerpoint/2010/main" val="5466736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47D8E1-7058-4E7E-A17F-231BE3EA5CBC}" type="slidenum">
              <a:rPr lang="en-US" smtClean="0"/>
              <a:t>7</a:t>
            </a:fld>
            <a:endParaRPr lang="en-US"/>
          </a:p>
        </p:txBody>
      </p:sp>
    </p:spTree>
    <p:extLst>
      <p:ext uri="{BB962C8B-B14F-4D97-AF65-F5344CB8AC3E}">
        <p14:creationId xmlns:p14="http://schemas.microsoft.com/office/powerpoint/2010/main" val="27070631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https://iclgroup365-my.sharepoint.com/personal/bruce_holden_icl-group_com/_layouts/15/Doc.aspx?sourcedoc=%7B1EDCB2E4-37AB-4F58-949A-48E4936CD834%7D&amp;file=paid%20to%20deliver.docx&amp;action=default&amp;mobileredirect=true
Should Your Logistics Department Be In-House or Use a 3PL, Overview of Incoterms and Discussion
</a:t>
            </a:r>
          </a:p>
        </p:txBody>
      </p:sp>
      <p:sp>
        <p:nvSpPr>
          <p:cNvPr id="4" name="Slide Number Placeholder 3"/>
          <p:cNvSpPr>
            <a:spLocks noGrp="1"/>
          </p:cNvSpPr>
          <p:nvPr>
            <p:ph type="sldNum" sz="quarter" idx="5"/>
          </p:nvPr>
        </p:nvSpPr>
        <p:spPr/>
        <p:txBody>
          <a:bodyPr/>
          <a:lstStyle/>
          <a:p>
            <a:fld id="{B70B7AEE-0147-4B84-B648-B6755090B77B}" type="slidenum">
              <a:t>8</a:t>
            </a:fld>
            <a:endParaRPr lang="en-US"/>
          </a:p>
        </p:txBody>
      </p:sp>
    </p:spTree>
    <p:extLst>
      <p:ext uri="{BB962C8B-B14F-4D97-AF65-F5344CB8AC3E}">
        <p14:creationId xmlns:p14="http://schemas.microsoft.com/office/powerpoint/2010/main" val="2330241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https://iclgroup365-my.sharepoint.com/personal/bruce_holden_icl-group_com/_layouts/15/Doc.aspx?sourcedoc=%7B1EDCB2E4-37AB-4F58-949A-48E4936CD834%7D&amp;file=paid%20to%20deliver.docx&amp;action=default&amp;mobileredirect=true
Deciding between an in-house logistics department and outsourcing to a third-party logistics provider (3PL) is a critical strategic choice. In-house logistics offers greater control, direct oversight, and alignment with company culture, but it requires significant investment in infrastructure, technology, and skilled personnel. Conversely, 3PLs provide expertise, scalability, and access to advanced systems without the need for heavy capital expenditure. They can manage complex international operations and offer flexibility during demand fluctuations. However, outsourcing may lead to reduced control and dependency on external partners. Companies must evaluate factors such as cost, operational complexity, regulatory compliance, and long-term strategic goals to determine the best model. Hybrid approaches, combining in-house oversight with selective outsourcing, are increasingly popular for balancing control and efficiency.
</a:t>
            </a:r>
          </a:p>
        </p:txBody>
      </p:sp>
      <p:sp>
        <p:nvSpPr>
          <p:cNvPr id="4" name="Slide Number Placeholder 3"/>
          <p:cNvSpPr>
            <a:spLocks noGrp="1"/>
          </p:cNvSpPr>
          <p:nvPr>
            <p:ph type="sldNum" sz="quarter" idx="5"/>
          </p:nvPr>
        </p:nvSpPr>
        <p:spPr/>
        <p:txBody>
          <a:bodyPr/>
          <a:lstStyle/>
          <a:p>
            <a:fld id="{B70B7AEE-0147-4B84-B648-B6755090B77B}" type="slidenum">
              <a:t>9</a:t>
            </a:fld>
            <a:endParaRPr lang="en-US"/>
          </a:p>
        </p:txBody>
      </p:sp>
    </p:spTree>
    <p:extLst>
      <p:ext uri="{BB962C8B-B14F-4D97-AF65-F5344CB8AC3E}">
        <p14:creationId xmlns:p14="http://schemas.microsoft.com/office/powerpoint/2010/main" val="9624693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https://iclgroup365-my.sharepoint.com/personal/bruce_holden_icl-group_com/_layouts/15/Doc.aspx?sourcedoc=%7B1EDCB2E4-37AB-4F58-949A-48E4936CD834%7D&amp;file=paid%20to%20deliver.docx&amp;action=default&amp;mobileredirect=true
Incoterms define responsibilities between buyers and sellers in international trade, impacting customs clearance, risk management, and cost allocation. Common terms like CFR (Cost and Freight) and CIF (Cost, Insurance, and Freight) specify who bears transportation and insurance costs. In pharma logistics, selecting appropriate Incoterms is crucial for ensuring compliance and minimizing delays. Misalignment can lead to disputes, unexpected expenses, and regulatory issues. Companies should regularly review Incoterms in light of changing trade policies and operational needs. For example, shifting from CIF to FOB (Free on Board) may offer greater control over shipping processes. Understanding these terms and their implications helps businesses optimize supply chain efficiency and mitigate risks associated with international transactions.
</a:t>
            </a:r>
          </a:p>
        </p:txBody>
      </p:sp>
      <p:sp>
        <p:nvSpPr>
          <p:cNvPr id="4" name="Slide Number Placeholder 3"/>
          <p:cNvSpPr>
            <a:spLocks noGrp="1"/>
          </p:cNvSpPr>
          <p:nvPr>
            <p:ph type="sldNum" sz="quarter" idx="5"/>
          </p:nvPr>
        </p:nvSpPr>
        <p:spPr/>
        <p:txBody>
          <a:bodyPr/>
          <a:lstStyle/>
          <a:p>
            <a:fld id="{B70B7AEE-0147-4B84-B648-B6755090B77B}" type="slidenum">
              <a:t>10</a:t>
            </a:fld>
            <a:endParaRPr lang="en-US"/>
          </a:p>
        </p:txBody>
      </p:sp>
    </p:spTree>
    <p:extLst>
      <p:ext uri="{BB962C8B-B14F-4D97-AF65-F5344CB8AC3E}">
        <p14:creationId xmlns:p14="http://schemas.microsoft.com/office/powerpoint/2010/main" val="36135744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https://iclgroup365-my.sharepoint.com/personal/bruce_holden_icl-group_com/_layouts/15/Doc.aspx?sourcedoc=%7B1EDCB2E4-37AB-4F58-949A-48E4936CD834%7D&amp;file=paid%20to%20deliver.docx&amp;action=default&amp;mobileredirect=true
A More Detailed Overview of Customs
</a:t>
            </a:r>
          </a:p>
        </p:txBody>
      </p:sp>
      <p:sp>
        <p:nvSpPr>
          <p:cNvPr id="4" name="Slide Number Placeholder 3"/>
          <p:cNvSpPr>
            <a:spLocks noGrp="1"/>
          </p:cNvSpPr>
          <p:nvPr>
            <p:ph type="sldNum" sz="quarter" idx="5"/>
          </p:nvPr>
        </p:nvSpPr>
        <p:spPr/>
        <p:txBody>
          <a:bodyPr/>
          <a:lstStyle/>
          <a:p>
            <a:fld id="{B70B7AEE-0147-4B84-B648-B6755090B77B}" type="slidenum">
              <a:t>12</a:t>
            </a:fld>
            <a:endParaRPr lang="en-US"/>
          </a:p>
        </p:txBody>
      </p:sp>
    </p:spTree>
    <p:extLst>
      <p:ext uri="{BB962C8B-B14F-4D97-AF65-F5344CB8AC3E}">
        <p14:creationId xmlns:p14="http://schemas.microsoft.com/office/powerpoint/2010/main" val="27235598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https://iclgroup365-my.sharepoint.com/personal/bruce_holden_icl-group_com/_layouts/15/Doc.aspx?sourcedoc=%7B1EDCB2E4-37AB-4F58-949A-48E4936CD834%7D&amp;file=paid%20to%20deliver.docx&amp;action=default&amp;mobileredirect=true
Customs procedures in pharma logistics are complex due to stringent regulations governing drug safety and security. Transshipment strategies, often used to deliver goods to politically sensitive regions, are becoming increasingly restricted, limiting flexibility. Handling dangerous goods requires compliance with international safety standards and specialized documentation. Dual-use restrictions, which apply to products with both civilian and military applications, add another layer of complexity. Failure to comply can result in severe penalties, shipment delays, and reputational damage. Companies must invest in robust compliance programs, leverage technology for automated documentation, and maintain close collaboration with customs authorities. Proactive planning and continuous monitoring are essential to navigate these challenges effectively.
</a:t>
            </a:r>
          </a:p>
        </p:txBody>
      </p:sp>
      <p:sp>
        <p:nvSpPr>
          <p:cNvPr id="4" name="Slide Number Placeholder 3"/>
          <p:cNvSpPr>
            <a:spLocks noGrp="1"/>
          </p:cNvSpPr>
          <p:nvPr>
            <p:ph type="sldNum" sz="quarter" idx="5"/>
          </p:nvPr>
        </p:nvSpPr>
        <p:spPr/>
        <p:txBody>
          <a:bodyPr/>
          <a:lstStyle/>
          <a:p>
            <a:fld id="{B70B7AEE-0147-4B84-B648-B6755090B77B}" type="slidenum">
              <a:t>13</a:t>
            </a:fld>
            <a:endParaRPr lang="en-US"/>
          </a:p>
        </p:txBody>
      </p:sp>
    </p:spTree>
    <p:extLst>
      <p:ext uri="{BB962C8B-B14F-4D97-AF65-F5344CB8AC3E}">
        <p14:creationId xmlns:p14="http://schemas.microsoft.com/office/powerpoint/2010/main" val="38284597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https://iclgroup365-my.sharepoint.com/personal/bruce_holden_icl-group_com/_layouts/15/Doc.aspx?sourcedoc=%7B1EDCB2E4-37AB-4F58-949A-48E4936CD834%7D&amp;file=paid%20to%20deliver.docx&amp;action=default&amp;mobileredirect=true
Cold Chain Maintenance
</a:t>
            </a:r>
          </a:p>
        </p:txBody>
      </p:sp>
      <p:sp>
        <p:nvSpPr>
          <p:cNvPr id="4" name="Slide Number Placeholder 3"/>
          <p:cNvSpPr>
            <a:spLocks noGrp="1"/>
          </p:cNvSpPr>
          <p:nvPr>
            <p:ph type="sldNum" sz="quarter" idx="5"/>
          </p:nvPr>
        </p:nvSpPr>
        <p:spPr/>
        <p:txBody>
          <a:bodyPr/>
          <a:lstStyle/>
          <a:p>
            <a:fld id="{B70B7AEE-0147-4B84-B648-B6755090B77B}" type="slidenum">
              <a:t>15</a:t>
            </a:fld>
            <a:endParaRPr lang="en-US"/>
          </a:p>
        </p:txBody>
      </p:sp>
    </p:spTree>
    <p:extLst>
      <p:ext uri="{BB962C8B-B14F-4D97-AF65-F5344CB8AC3E}">
        <p14:creationId xmlns:p14="http://schemas.microsoft.com/office/powerpoint/2010/main" val="20775862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https://iclgroup365-my.sharepoint.com/personal/bruce_holden_icl-group_com/_layouts/15/Doc.aspx?sourcedoc=%7B1EDCB2E4-37AB-4F58-949A-48E4936CD834%7D&amp;file=paid%20to%20deliver.docx&amp;action=default&amp;mobileredirect=true
Cold chain logistics ensures temperature-sensitive pharmaceuticals remain within specified ranges throughout transit. Techniques include using dry ice for ultra-low temperatures, phase change materials (PCMs) for controlled thermal environments, and thermal blankets for insulation. Maintaining cold chain integrity is critical to preserving product efficacy and patient safety. Challenges include fluctuating ambient temperatures, long transit times, and handling during customs inspections. Advanced monitoring systems, such as IoT-enabled sensors, provide real-time visibility into temperature conditions, enabling corrective actions when deviations occur. Companies must implement rigorous protocols, train personnel, and invest in reliable packaging solutions to mitigate risks and comply with regulatory standards.
</a:t>
            </a:r>
          </a:p>
        </p:txBody>
      </p:sp>
      <p:sp>
        <p:nvSpPr>
          <p:cNvPr id="4" name="Slide Number Placeholder 3"/>
          <p:cNvSpPr>
            <a:spLocks noGrp="1"/>
          </p:cNvSpPr>
          <p:nvPr>
            <p:ph type="sldNum" sz="quarter" idx="5"/>
          </p:nvPr>
        </p:nvSpPr>
        <p:spPr/>
        <p:txBody>
          <a:bodyPr/>
          <a:lstStyle/>
          <a:p>
            <a:fld id="{B70B7AEE-0147-4B84-B648-B6755090B77B}" type="slidenum">
              <a:t>16</a:t>
            </a:fld>
            <a:endParaRPr lang="en-US"/>
          </a:p>
        </p:txBody>
      </p:sp>
    </p:spTree>
    <p:extLst>
      <p:ext uri="{BB962C8B-B14F-4D97-AF65-F5344CB8AC3E}">
        <p14:creationId xmlns:p14="http://schemas.microsoft.com/office/powerpoint/2010/main" val="22162422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47D8E1-7058-4E7E-A17F-231BE3EA5CBC}" type="slidenum">
              <a:rPr lang="en-US" smtClean="0"/>
              <a:t>17</a:t>
            </a:fld>
            <a:endParaRPr lang="en-US"/>
          </a:p>
        </p:txBody>
      </p:sp>
    </p:spTree>
    <p:extLst>
      <p:ext uri="{BB962C8B-B14F-4D97-AF65-F5344CB8AC3E}">
        <p14:creationId xmlns:p14="http://schemas.microsoft.com/office/powerpoint/2010/main" val="23426054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https://iclgroup365-my.sharepoint.com/personal/bruce_holden_icl-group_com/_layouts/15/Doc.aspx?sourcedoc=%7B1EDCB2E4-37AB-4F58-949A-48E4936CD834%7D&amp;file=paid%20to%20deliver.docx&amp;action=default&amp;mobileredirect=true
Challenges to the Industry, Sustainability
</a:t>
            </a:r>
          </a:p>
        </p:txBody>
      </p:sp>
      <p:sp>
        <p:nvSpPr>
          <p:cNvPr id="4" name="Slide Number Placeholder 3"/>
          <p:cNvSpPr>
            <a:spLocks noGrp="1"/>
          </p:cNvSpPr>
          <p:nvPr>
            <p:ph type="sldNum" sz="quarter" idx="5"/>
          </p:nvPr>
        </p:nvSpPr>
        <p:spPr/>
        <p:txBody>
          <a:bodyPr/>
          <a:lstStyle/>
          <a:p>
            <a:fld id="{B70B7AEE-0147-4B84-B648-B6755090B77B}" type="slidenum">
              <a:t>21</a:t>
            </a:fld>
            <a:endParaRPr lang="en-US"/>
          </a:p>
        </p:txBody>
      </p:sp>
    </p:spTree>
    <p:extLst>
      <p:ext uri="{BB962C8B-B14F-4D97-AF65-F5344CB8AC3E}">
        <p14:creationId xmlns:p14="http://schemas.microsoft.com/office/powerpoint/2010/main" val="973866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https://iclgroup365-my.sharepoint.com/personal/bruce_holden_icl-group_com/_layouts/15/Doc.aspx?sourcedoc=%7B1EDCB2E4-37AB-4F58-949A-48E4936CD834%7D&amp;file=paid%20to%20deliver.docx&amp;action=default&amp;mobileredirect=true
The pharma logistics industry faces systemic challenges, including legislative changes, trade wars, and demographic shifts. Tariffs and protectionist policies disrupt global supply chains, increasing costs and complexity. Immigration legislation affects the availability of drivers and warehouse staff, exacerbating labor shortages. These factors demand adaptive strategies, such as diversifying supply routes, investing in automation, and advocating for favorable policies. Companies must also prepare for sudden regulatory changes that can impact operations and profitability. Building resilience through scenario planning and strategic partnerships is essential to navigate these uncertainties.
</a:t>
            </a:r>
          </a:p>
        </p:txBody>
      </p:sp>
      <p:sp>
        <p:nvSpPr>
          <p:cNvPr id="4" name="Slide Number Placeholder 3"/>
          <p:cNvSpPr>
            <a:spLocks noGrp="1"/>
          </p:cNvSpPr>
          <p:nvPr>
            <p:ph type="sldNum" sz="quarter" idx="5"/>
          </p:nvPr>
        </p:nvSpPr>
        <p:spPr/>
        <p:txBody>
          <a:bodyPr/>
          <a:lstStyle/>
          <a:p>
            <a:fld id="{B70B7AEE-0147-4B84-B648-B6755090B77B}" type="slidenum">
              <a:t>22</a:t>
            </a:fld>
            <a:endParaRPr lang="en-US"/>
          </a:p>
        </p:txBody>
      </p:sp>
    </p:spTree>
    <p:extLst>
      <p:ext uri="{BB962C8B-B14F-4D97-AF65-F5344CB8AC3E}">
        <p14:creationId xmlns:p14="http://schemas.microsoft.com/office/powerpoint/2010/main" val="6503244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https://iclgroup365-my.sharepoint.com/personal/bruce_holden_icl-group_com/_layouts/15/Doc.aspx?sourcedoc=%7B1EDCB2E4-37AB-4F58-949A-48E4936CD834%7D&amp;file=paid%20to%20deliver.docx&amp;action=default&amp;mobileredirect=true
Sustainability is a growing priority in pharma logistics, driven by environmental concerns and regulatory pressures. Initiatives include using recycled plastic skids, reducing microplastic pollution, and adopting eco-friendly alternatives for wrapping and tape. Companies are exploring innovative packaging solutions to minimize waste and improve recyclability. Reducing CO2 emissions through optimized routing, energy-efficient vehicles, and last-mile delivery innovations is critical for meeting sustainability goals. These efforts not only enhance corporate reputation but also reduce operational costs over time. Collaboration across the supply chain and investment in green technologies will be key to achieving long-term sustainability objectives.
</a:t>
            </a:r>
          </a:p>
        </p:txBody>
      </p:sp>
      <p:sp>
        <p:nvSpPr>
          <p:cNvPr id="4" name="Slide Number Placeholder 3"/>
          <p:cNvSpPr>
            <a:spLocks noGrp="1"/>
          </p:cNvSpPr>
          <p:nvPr>
            <p:ph type="sldNum" sz="quarter" idx="5"/>
          </p:nvPr>
        </p:nvSpPr>
        <p:spPr/>
        <p:txBody>
          <a:bodyPr/>
          <a:lstStyle/>
          <a:p>
            <a:fld id="{B70B7AEE-0147-4B84-B648-B6755090B77B}" type="slidenum">
              <a:t>23</a:t>
            </a:fld>
            <a:endParaRPr lang="en-US"/>
          </a:p>
        </p:txBody>
      </p:sp>
    </p:spTree>
    <p:extLst>
      <p:ext uri="{BB962C8B-B14F-4D97-AF65-F5344CB8AC3E}">
        <p14:creationId xmlns:p14="http://schemas.microsoft.com/office/powerpoint/2010/main" val="40261877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https://iclgroup365-my.sharepoint.com/personal/bruce_holden_icl-group_com/_layouts/15/Doc.aspx?sourcedoc=%7B1EDCB2E4-37AB-4F58-949A-48E4936CD834%7D&amp;file=paid%20to%20deliver.docx&amp;action=default&amp;mobileredirect=true
Use of AI, Tracking of Trucks
</a:t>
            </a:r>
          </a:p>
        </p:txBody>
      </p:sp>
      <p:sp>
        <p:nvSpPr>
          <p:cNvPr id="4" name="Slide Number Placeholder 3"/>
          <p:cNvSpPr>
            <a:spLocks noGrp="1"/>
          </p:cNvSpPr>
          <p:nvPr>
            <p:ph type="sldNum" sz="quarter" idx="5"/>
          </p:nvPr>
        </p:nvSpPr>
        <p:spPr/>
        <p:txBody>
          <a:bodyPr/>
          <a:lstStyle/>
          <a:p>
            <a:fld id="{B70B7AEE-0147-4B84-B648-B6755090B77B}" type="slidenum">
              <a:t>25</a:t>
            </a:fld>
            <a:endParaRPr lang="en-US"/>
          </a:p>
        </p:txBody>
      </p:sp>
    </p:spTree>
    <p:extLst>
      <p:ext uri="{BB962C8B-B14F-4D97-AF65-F5344CB8AC3E}">
        <p14:creationId xmlns:p14="http://schemas.microsoft.com/office/powerpoint/2010/main" val="10943976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https://iclgroup365-my.sharepoint.com/personal/bruce_holden_icl-group_com/_layouts/15/Doc.aspx?sourcedoc=%7B1EDCB2E4-37AB-4F58-949A-48E4936CD834%7D&amp;file=paid%20to%20deliver.docx&amp;action=default&amp;mobileredirect=true
Artificial Intelligence (AI) is revolutionizing pharma logistics by enabling seamless intercompany communication, predictive analytics, and process automation. AI-driven platforms enhance visibility across the supply chain, allowing for proactive issue resolution and improved decision-making. While digital tools offer significant benefits, human interaction remains essential for resolving complex bottlenecks and maintaining relationships. AI can also assist in learning and adapting to regulatory changes, such as updates to Incoterms. Companies should adopt a balanced approach, leveraging AI for efficiency while preserving the value of personal engagement in critical negotiations and problem-solving.
</a:t>
            </a:r>
          </a:p>
        </p:txBody>
      </p:sp>
      <p:sp>
        <p:nvSpPr>
          <p:cNvPr id="4" name="Slide Number Placeholder 3"/>
          <p:cNvSpPr>
            <a:spLocks noGrp="1"/>
          </p:cNvSpPr>
          <p:nvPr>
            <p:ph type="sldNum" sz="quarter" idx="5"/>
          </p:nvPr>
        </p:nvSpPr>
        <p:spPr/>
        <p:txBody>
          <a:bodyPr/>
          <a:lstStyle/>
          <a:p>
            <a:fld id="{B70B7AEE-0147-4B84-B648-B6755090B77B}" type="slidenum">
              <a:t>26</a:t>
            </a:fld>
            <a:endParaRPr lang="en-US"/>
          </a:p>
        </p:txBody>
      </p:sp>
    </p:spTree>
    <p:extLst>
      <p:ext uri="{BB962C8B-B14F-4D97-AF65-F5344CB8AC3E}">
        <p14:creationId xmlns:p14="http://schemas.microsoft.com/office/powerpoint/2010/main" val="24631213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https://iclgroup365-my.sharepoint.com/personal/bruce_holden_icl-group_com/_layouts/15/Doc.aspx?sourcedoc=%7B1EDCB2E4-37AB-4F58-949A-48E4936CD834%7D&amp;file=paid%20to%20deliver.docx&amp;action=default&amp;mobileredirect=true
Real-time tracking of trucks enhances security and operational efficiency in pharma logistics. GPS-enabled systems provide visibility into shipment locations, reducing risks associated with theft and delays. However, tracking introduces security concerns, as sensitive data could be exploited by malicious actors. High-value pharmaceutical cargo requires robust cybersecurity measures to protect tracking systems. Additionally, immigration regulations can affect driver availability and cross-border movements, adding complexity to logistics planning. Implementing secure, integrated tracking solutions is essential for safeguarding assets and ensuring compliance.
</a:t>
            </a:r>
          </a:p>
        </p:txBody>
      </p:sp>
      <p:sp>
        <p:nvSpPr>
          <p:cNvPr id="4" name="Slide Number Placeholder 3"/>
          <p:cNvSpPr>
            <a:spLocks noGrp="1"/>
          </p:cNvSpPr>
          <p:nvPr>
            <p:ph type="sldNum" sz="quarter" idx="5"/>
          </p:nvPr>
        </p:nvSpPr>
        <p:spPr/>
        <p:txBody>
          <a:bodyPr/>
          <a:lstStyle/>
          <a:p>
            <a:fld id="{B70B7AEE-0147-4B84-B648-B6755090B77B}" type="slidenum">
              <a:t>31</a:t>
            </a:fld>
            <a:endParaRPr lang="en-US"/>
          </a:p>
        </p:txBody>
      </p:sp>
    </p:spTree>
    <p:extLst>
      <p:ext uri="{BB962C8B-B14F-4D97-AF65-F5344CB8AC3E}">
        <p14:creationId xmlns:p14="http://schemas.microsoft.com/office/powerpoint/2010/main" val="26858690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https://iclgroup365-my.sharepoint.com/personal/bruce_holden_icl-group_com/_layouts/15/Doc.aspx?sourcedoc=%7B1EDCB2E4-37AB-4F58-949A-48E4936CD834%7D&amp;file=paid%20to%20deliver.docx&amp;action=default&amp;mobileredirect=true
The Future
</a:t>
            </a:r>
          </a:p>
        </p:txBody>
      </p:sp>
      <p:sp>
        <p:nvSpPr>
          <p:cNvPr id="4" name="Slide Number Placeholder 3"/>
          <p:cNvSpPr>
            <a:spLocks noGrp="1"/>
          </p:cNvSpPr>
          <p:nvPr>
            <p:ph type="sldNum" sz="quarter" idx="5"/>
          </p:nvPr>
        </p:nvSpPr>
        <p:spPr/>
        <p:txBody>
          <a:bodyPr/>
          <a:lstStyle/>
          <a:p>
            <a:fld id="{B70B7AEE-0147-4B84-B648-B6755090B77B}" type="slidenum">
              <a:t>32</a:t>
            </a:fld>
            <a:endParaRPr lang="en-US"/>
          </a:p>
        </p:txBody>
      </p:sp>
    </p:spTree>
    <p:extLst>
      <p:ext uri="{BB962C8B-B14F-4D97-AF65-F5344CB8AC3E}">
        <p14:creationId xmlns:p14="http://schemas.microsoft.com/office/powerpoint/2010/main" val="34234567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https://iclgroup365-my.sharepoint.com/personal/bruce_holden_icl-group_com/_layouts/15/Doc.aspx?sourcedoc=%7B1EDCB2E4-37AB-4F58-949A-48E4936CD834%7D&amp;file=paid%20to%20deliver.docx&amp;action=default&amp;mobileredirect=true
The future of pharma logistics will be shaped by innovations in last-mile delivery, sustainability, and packaging. Rural areas present unique challenges for last-mile distribution, requiring creative solutions such as drone deliveries or decentralized hubs. Regulatory pressures will drive the adoption of recyclable packaging and eco-friendly materials, including phase change materials (PCMs) for temperature control. Companies must also prepare for evolving refuse requirements, ensuring compliance while minimizing environmental impact. Embracing digital technologies, fostering collaboration, and prioritizing sustainability will be critical for building resilient, future-ready supply chains.
</a:t>
            </a:r>
          </a:p>
        </p:txBody>
      </p:sp>
      <p:sp>
        <p:nvSpPr>
          <p:cNvPr id="4" name="Slide Number Placeholder 3"/>
          <p:cNvSpPr>
            <a:spLocks noGrp="1"/>
          </p:cNvSpPr>
          <p:nvPr>
            <p:ph type="sldNum" sz="quarter" idx="5"/>
          </p:nvPr>
        </p:nvSpPr>
        <p:spPr/>
        <p:txBody>
          <a:bodyPr/>
          <a:lstStyle/>
          <a:p>
            <a:fld id="{B70B7AEE-0147-4B84-B648-B6755090B77B}" type="slidenum">
              <a:t>33</a:t>
            </a:fld>
            <a:endParaRPr lang="en-US"/>
          </a:p>
        </p:txBody>
      </p:sp>
    </p:spTree>
    <p:extLst>
      <p:ext uri="{BB962C8B-B14F-4D97-AF65-F5344CB8AC3E}">
        <p14:creationId xmlns:p14="http://schemas.microsoft.com/office/powerpoint/2010/main" val="33237645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D877A-DA31-5372-5ECA-A5AB98EB26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4F3ED7-22D6-95D0-F44B-61352CFCC0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F9423D-5321-D5CF-610A-228BEA7288E4}"/>
              </a:ext>
            </a:extLst>
          </p:cNvPr>
          <p:cNvSpPr>
            <a:spLocks noGrp="1"/>
          </p:cNvSpPr>
          <p:nvPr>
            <p:ph type="body" idx="1"/>
          </p:nvPr>
        </p:nvSpPr>
        <p:spPr/>
        <p:txBody>
          <a:bodyPr/>
          <a:lstStyle/>
          <a:p>
            <a:r>
              <a:rPr lang="en-US"/>
              <a:t>
---
This slide references information from the following file: https://iclgroup365-my.sharepoint.com/personal/bruce_holden_icl-group_com/_layouts/15/Doc.aspx?sourcedoc=%7B1EDCB2E4-37AB-4F58-949A-48E4936CD834%7D&amp;file=paid%20to%20deliver.docx&amp;action=default&amp;mobileredirect=true
The Future
</a:t>
            </a:r>
          </a:p>
        </p:txBody>
      </p:sp>
      <p:sp>
        <p:nvSpPr>
          <p:cNvPr id="4" name="Slide Number Placeholder 3">
            <a:extLst>
              <a:ext uri="{FF2B5EF4-FFF2-40B4-BE49-F238E27FC236}">
                <a16:creationId xmlns:a16="http://schemas.microsoft.com/office/drawing/2014/main" id="{3C75F608-BF23-60FC-3A63-68E9C286CEBC}"/>
              </a:ext>
            </a:extLst>
          </p:cNvPr>
          <p:cNvSpPr>
            <a:spLocks noGrp="1"/>
          </p:cNvSpPr>
          <p:nvPr>
            <p:ph type="sldNum" sz="quarter" idx="5"/>
          </p:nvPr>
        </p:nvSpPr>
        <p:spPr/>
        <p:txBody>
          <a:bodyPr/>
          <a:lstStyle/>
          <a:p>
            <a:fld id="{B70B7AEE-0147-4B84-B648-B6755090B77B}" type="slidenum">
              <a:t>35</a:t>
            </a:fld>
            <a:endParaRPr lang="en-US"/>
          </a:p>
        </p:txBody>
      </p:sp>
    </p:spTree>
    <p:extLst>
      <p:ext uri="{BB962C8B-B14F-4D97-AF65-F5344CB8AC3E}">
        <p14:creationId xmlns:p14="http://schemas.microsoft.com/office/powerpoint/2010/main" val="13606539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6642" y="97104"/>
            <a:ext cx="4134357" cy="3331896"/>
          </a:xfrm>
        </p:spPr>
        <p:txBody>
          <a:bodyPr vert="horz" lIns="91440" tIns="45720" rIns="91440" bIns="45720" rtlCol="0" anchor="t">
            <a:normAutofit/>
          </a:bodyPr>
          <a:lstStyle>
            <a:lvl1pPr>
              <a:defRPr lang="en-US" sz="44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4492488"/>
            <a:ext cx="3349751" cy="1411356"/>
          </a:xfrm>
        </p:spPr>
        <p:txBody>
          <a:bodyPr vert="horz" lIns="91440" tIns="45720" rIns="91440" bIns="45720" rtlCol="0" anchor="b">
            <a:normAutofit/>
          </a:bodyPr>
          <a:lstStyle>
            <a:lvl1pPr marL="0" indent="0">
              <a:buNone/>
              <a:defRPr lang="en-US" sz="1600" dirty="0"/>
            </a:lvl1pPr>
          </a:lstStyle>
          <a:p>
            <a:pPr lvl="0"/>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4373880" y="0"/>
            <a:ext cx="7818120"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56644" y="6338703"/>
            <a:ext cx="2196699" cy="365125"/>
          </a:xfrm>
        </p:spPr>
        <p:txBody>
          <a:bodyPr/>
          <a:lstStyle/>
          <a:p>
            <a:endParaRPr lang="en-US"/>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2383669" y="6338703"/>
            <a:ext cx="1392578" cy="365125"/>
          </a:xfrm>
        </p:spPr>
        <p:txBody>
          <a:bodyPr/>
          <a:lstStyle/>
          <a:p>
            <a:fld id="{710AE426-CBD1-49BA-A1DA-945CCEE2ED80}" type="datetimeFigureOut">
              <a:rPr lang="en-US" smtClean="0"/>
              <a:t>11/25/2025</a:t>
            </a:fld>
            <a:endParaRPr lang="en-US"/>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3776247" y="6342301"/>
            <a:ext cx="429207"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405440761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612647" y="1709862"/>
            <a:ext cx="10963656" cy="45137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710AE426-CBD1-49BA-A1DA-945CCEE2ED80}" type="datetimeFigureOut">
              <a:rPr lang="en-US" smtClean="0"/>
              <a:t>11/25/2025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334575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428950" y="284481"/>
            <a:ext cx="4458249" cy="4320310"/>
          </a:xfrm>
        </p:spPr>
        <p:txBody>
          <a:bodyPr vert="horz" lIns="91440" tIns="45720" rIns="91440" bIns="45720" rtlCol="0" anchor="t">
            <a:normAutofit/>
          </a:bodyPr>
          <a:lstStyle>
            <a:lvl1pPr>
              <a:defRPr lang="en-US" sz="48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428950" y="4870174"/>
            <a:ext cx="3856735" cy="1033669"/>
          </a:xfrm>
        </p:spPr>
        <p:txBody>
          <a:bodyPr vert="horz" lIns="91440" tIns="45720" rIns="91440" bIns="45720" rtlCol="0" anchor="b">
            <a:normAutofit/>
          </a:bodyPr>
          <a:lstStyle>
            <a:lvl1pPr marL="0" indent="0">
              <a:buNone/>
              <a:defRPr lang="en-US" sz="1600" dirty="0"/>
            </a:lvl1pPr>
          </a:lstStyle>
          <a:p>
            <a:pPr lvl="0"/>
            <a:r>
              <a:rPr lang="en-US"/>
              <a:t>Click to edit Master subtitle style</a:t>
            </a:r>
            <a:endParaRPr lang="en-US" dirty="0"/>
          </a:p>
        </p:txBody>
      </p:sp>
      <p:sp>
        <p:nvSpPr>
          <p:cNvPr id="14" name="Picture Placeholder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0" y="0"/>
            <a:ext cx="7195675" cy="685800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428950" y="6343955"/>
            <a:ext cx="2100482" cy="365125"/>
          </a:xfrm>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618883" y="6343955"/>
            <a:ext cx="1475163" cy="365125"/>
          </a:xfrm>
        </p:spPr>
        <p:txBody>
          <a:bodyPr/>
          <a:lstStyle>
            <a:lvl1pPr>
              <a:defRPr>
                <a:solidFill>
                  <a:schemeClr val="tx1"/>
                </a:solidFill>
                <a:effectLst/>
              </a:defRPr>
            </a:lvl1pPr>
          </a:lstStyle>
          <a:p>
            <a:fld id="{710AE426-CBD1-49BA-A1DA-945CCEE2ED80}" type="datetimeFigureOut">
              <a:rPr lang="en-US" smtClean="0"/>
              <a:t>11/25/2025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240106439"/>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846390" y="1411358"/>
            <a:ext cx="3888410" cy="2845567"/>
          </a:xfrm>
        </p:spPr>
        <p:txBody>
          <a:bodyPr vert="horz" lIns="91440" tIns="45720" rIns="91440" bIns="45720" rtlCol="0" anchor="b">
            <a:normAutofit/>
          </a:bodyPr>
          <a:lstStyle>
            <a:lvl1pPr>
              <a:defRPr lang="en-US" sz="44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846388" y="4403039"/>
            <a:ext cx="3888410" cy="1123122"/>
          </a:xfrm>
        </p:spPr>
        <p:txBody>
          <a:bodyPr vert="horz" lIns="91440" tIns="45720" rIns="91440" bIns="45720" rtlCol="0">
            <a:normAutofit/>
          </a:bodyPr>
          <a:lstStyle>
            <a:lvl1pPr marL="0" indent="0">
              <a:buNone/>
              <a:defRPr lang="en-US" sz="1600" dirty="0"/>
            </a:lvl1pPr>
          </a:lstStyle>
          <a:p>
            <a:pPr lvl="0"/>
            <a:r>
              <a:rPr lang="en-US"/>
              <a:t>Click to edit Master subtitle style</a:t>
            </a:r>
            <a:endParaRPr lang="en-US" dirty="0"/>
          </a:p>
        </p:txBody>
      </p:sp>
      <p:sp>
        <p:nvSpPr>
          <p:cNvPr id="14" name="Picture Placeholder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1" y="0"/>
            <a:ext cx="7424272" cy="685800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846388" y="6343955"/>
            <a:ext cx="2100482" cy="365125"/>
          </a:xfrm>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767853" y="6343955"/>
            <a:ext cx="1475163" cy="365125"/>
          </a:xfrm>
        </p:spPr>
        <p:txBody>
          <a:bodyPr/>
          <a:lstStyle>
            <a:lvl1pPr>
              <a:defRPr>
                <a:solidFill>
                  <a:schemeClr val="tx1"/>
                </a:solidFill>
                <a:effectLst/>
              </a:defRPr>
            </a:lvl1pPr>
          </a:lstStyle>
          <a:p>
            <a:fld id="{710AE426-CBD1-49BA-A1DA-945CCEE2ED80}" type="datetimeFigureOut">
              <a:rPr lang="en-US" smtClean="0"/>
              <a:t>11/25/2025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296066" y="6343955"/>
            <a:ext cx="429207"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69294491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6" y="5201704"/>
            <a:ext cx="11213593" cy="786384"/>
          </a:xfrm>
        </p:spPr>
        <p:txBody>
          <a:bodyPr vert="horz" lIns="91440" tIns="45720" rIns="91440" bIns="45720" rtlCol="0" anchor="b">
            <a:normAutofit/>
          </a:bodyPr>
          <a:lstStyle>
            <a:lvl1pPr>
              <a:defRPr lang="en-US" sz="40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6" y="5971760"/>
            <a:ext cx="11213593" cy="365125"/>
          </a:xfrm>
        </p:spPr>
        <p:txBody>
          <a:bodyPr vert="horz" lIns="91440" tIns="45720" rIns="91440" bIns="45720" rtlCol="0">
            <a:normAutofit/>
          </a:bodyPr>
          <a:lstStyle>
            <a:lvl1pPr marL="0" indent="0">
              <a:buNone/>
              <a:defRPr lang="en-US" sz="1600" dirty="0"/>
            </a:lvl1pPr>
          </a:lstStyle>
          <a:p>
            <a:pPr lvl="0"/>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0" y="0"/>
            <a:ext cx="12191999" cy="4986425"/>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Footer Placeholder 7">
            <a:extLst>
              <a:ext uri="{FF2B5EF4-FFF2-40B4-BE49-F238E27FC236}">
                <a16:creationId xmlns:a16="http://schemas.microsoft.com/office/drawing/2014/main" id="{1B5B8C48-05E9-5280-3F6A-22F8BCBB477E}"/>
              </a:ext>
            </a:extLst>
          </p:cNvPr>
          <p:cNvSpPr>
            <a:spLocks noGrp="1"/>
          </p:cNvSpPr>
          <p:nvPr>
            <p:ph type="ftr" sz="quarter" idx="15"/>
          </p:nvPr>
        </p:nvSpPr>
        <p:spPr/>
        <p:txBody>
          <a:bodyPr/>
          <a:lstStyle/>
          <a:p>
            <a:endParaRPr lang="en-US"/>
          </a:p>
        </p:txBody>
      </p:sp>
      <p:sp>
        <p:nvSpPr>
          <p:cNvPr id="7" name="Date Placeholder 6">
            <a:extLst>
              <a:ext uri="{FF2B5EF4-FFF2-40B4-BE49-F238E27FC236}">
                <a16:creationId xmlns:a16="http://schemas.microsoft.com/office/drawing/2014/main" id="{1AA6C9C7-A264-237A-7F3C-46E6A7A9646D}"/>
              </a:ext>
            </a:extLst>
          </p:cNvPr>
          <p:cNvSpPr>
            <a:spLocks noGrp="1"/>
          </p:cNvSpPr>
          <p:nvPr>
            <p:ph type="dt" sz="half" idx="14"/>
          </p:nvPr>
        </p:nvSpPr>
        <p:spPr/>
        <p:txBody>
          <a:bodyPr/>
          <a:lstStyle/>
          <a:p>
            <a:fld id="{710AE426-CBD1-49BA-A1DA-945CCEE2ED80}" type="datetimeFigureOut">
              <a:rPr lang="en-US" smtClean="0"/>
              <a:t>11/25/2025</a:t>
            </a:fld>
            <a:endParaRPr lang="en-US"/>
          </a:p>
        </p:txBody>
      </p:sp>
      <p:sp>
        <p:nvSpPr>
          <p:cNvPr id="9" name="Slide Number Placeholder 8">
            <a:extLst>
              <a:ext uri="{FF2B5EF4-FFF2-40B4-BE49-F238E27FC236}">
                <a16:creationId xmlns:a16="http://schemas.microsoft.com/office/drawing/2014/main" id="{47BC820F-C031-6832-5CA0-B972903E0D5F}"/>
              </a:ext>
            </a:extLst>
          </p:cNvPr>
          <p:cNvSpPr>
            <a:spLocks noGrp="1"/>
          </p:cNvSpPr>
          <p:nvPr>
            <p:ph type="sldNum" sz="quarter" idx="16"/>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51193822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82391" y="82209"/>
            <a:ext cx="10280809" cy="4572000"/>
          </a:xfrm>
        </p:spPr>
        <p:txBody>
          <a:bodyPr vert="horz" lIns="91440" tIns="45720" rIns="91440" bIns="45720" rtlCol="0" anchor="t">
            <a:normAutofit/>
          </a:bodyPr>
          <a:lstStyle>
            <a:lvl1pPr>
              <a:defRPr lang="en-US" sz="78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6" y="4800600"/>
            <a:ext cx="7083554" cy="1093304"/>
          </a:xfrm>
        </p:spPr>
        <p:txBody>
          <a:bodyPr vert="horz" lIns="91440" tIns="45720" rIns="91440" bIns="45720" rtlCol="0" anchor="b">
            <a:normAutofit/>
          </a:bodyPr>
          <a:lstStyle>
            <a:lvl1pPr marL="0" indent="0">
              <a:buNone/>
              <a:defRPr lang="en-US" sz="1600" dirty="0"/>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710AE426-CBD1-49BA-A1DA-945CCEE2ED80}" type="datetimeFigureOut">
              <a:rPr lang="en-US" smtClean="0"/>
              <a:t>11/25/2025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241469732"/>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7" y="1143000"/>
            <a:ext cx="8683753" cy="3095149"/>
          </a:xfrm>
        </p:spPr>
        <p:txBody>
          <a:bodyPr vert="horz" lIns="91440" tIns="45720" rIns="91440" bIns="45720" rtlCol="0" anchor="b">
            <a:normAutofit/>
          </a:bodyPr>
          <a:lstStyle>
            <a:lvl1pPr>
              <a:defRPr lang="en-US" sz="60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7" y="4498848"/>
            <a:ext cx="6881457" cy="1014984"/>
          </a:xfrm>
        </p:spPr>
        <p:txBody>
          <a:bodyPr vert="horz" lIns="91440" tIns="45720" rIns="91440" bIns="45720" rtlCol="0">
            <a:normAutofit/>
          </a:bodyPr>
          <a:lstStyle>
            <a:lvl1pPr marL="0" indent="0">
              <a:buNone/>
              <a:defRPr lang="en-US" sz="1800" dirty="0"/>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647" y="6343955"/>
            <a:ext cx="2805405" cy="365125"/>
          </a:xfrm>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221509" y="6343955"/>
            <a:ext cx="2875064" cy="365125"/>
          </a:xfrm>
        </p:spPr>
        <p:txBody>
          <a:bodyPr/>
          <a:lstStyle/>
          <a:p>
            <a:fld id="{710AE426-CBD1-49BA-A1DA-945CCEE2ED80}" type="datetimeFigureOut">
              <a:rPr lang="en-US" smtClean="0"/>
              <a:t>11/25/2025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98899127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82391" y="82209"/>
            <a:ext cx="9899809" cy="4572000"/>
          </a:xfrm>
        </p:spPr>
        <p:txBody>
          <a:bodyPr vert="horz" lIns="91440" tIns="45720" rIns="91440" bIns="45720" rtlCol="0" anchor="t">
            <a:normAutofit/>
          </a:bodyPr>
          <a:lstStyle>
            <a:lvl1pPr>
              <a:defRPr lang="en-US" sz="70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6" y="4800600"/>
            <a:ext cx="7083554" cy="1093304"/>
          </a:xfrm>
        </p:spPr>
        <p:txBody>
          <a:bodyPr vert="horz" lIns="91440" tIns="45720" rIns="91440" bIns="45720" rtlCol="0" anchor="b">
            <a:normAutofit/>
          </a:bodyPr>
          <a:lstStyle>
            <a:lvl1pPr marL="0" indent="0">
              <a:buNone/>
              <a:defRPr lang="en-US" sz="1600" dirty="0"/>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710AE426-CBD1-49BA-A1DA-945CCEE2ED80}" type="datetimeFigureOut">
              <a:rPr lang="en-US" smtClean="0"/>
              <a:t>11/25/2025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66910486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752600" y="1447800"/>
            <a:ext cx="8686800" cy="2491655"/>
          </a:xfrm>
        </p:spPr>
        <p:txBody>
          <a:bodyPr anchor="b">
            <a:normAutofit/>
          </a:bodyPr>
          <a:lstStyle>
            <a:lvl1pPr algn="ctr">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4039648"/>
            <a:ext cx="7588155" cy="1029310"/>
          </a:xfrm>
        </p:spPr>
        <p:txBody>
          <a:bodyPr>
            <a:normAutofit/>
          </a:bodyPr>
          <a:lstStyle>
            <a:lvl1pPr marL="0" indent="0" algn="ct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710AE426-CBD1-49BA-A1DA-945CCEE2ED80}" type="datetimeFigureOut">
              <a:rPr lang="en-US" smtClean="0"/>
              <a:t>11/25/2025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359471710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C53C90-8C33-0C80-CBD4-B3BEE604E231}"/>
              </a:ext>
            </a:extLst>
          </p:cNvPr>
          <p:cNvSpPr>
            <a:spLocks noGrp="1"/>
          </p:cNvSpPr>
          <p:nvPr>
            <p:ph type="title"/>
          </p:nvPr>
        </p:nvSpPr>
        <p:spPr>
          <a:xfrm>
            <a:off x="111758" y="1869103"/>
            <a:ext cx="9337042" cy="4906929"/>
          </a:xfrm>
        </p:spPr>
        <p:txBody>
          <a:bodyPr>
            <a:normAutofit/>
          </a:bodyPr>
          <a:lstStyle>
            <a:lvl1pPr>
              <a:defRPr sz="7400"/>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647" y="137388"/>
            <a:ext cx="2805405" cy="365125"/>
          </a:xfrm>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3929" y="137388"/>
            <a:ext cx="2202644" cy="365125"/>
          </a:xfrm>
        </p:spPr>
        <p:txBody>
          <a:bodyPr/>
          <a:lstStyle/>
          <a:p>
            <a:fld id="{710AE426-CBD1-49BA-A1DA-945CCEE2ED80}" type="datetimeFigureOut">
              <a:rPr lang="en-US" smtClean="0"/>
              <a:t>11/25/2025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7096" y="137388"/>
            <a:ext cx="429207"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367701810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hasCustomPrompt="1"/>
          </p:nvPr>
        </p:nvSpPr>
        <p:spPr>
          <a:xfrm>
            <a:off x="65111" y="105196"/>
            <a:ext cx="9023561" cy="2113392"/>
          </a:xfrm>
        </p:spPr>
        <p:txBody>
          <a:bodyPr anchor="t">
            <a:normAutofit/>
          </a:bodyPr>
          <a:lstStyle>
            <a:lvl1pPr>
              <a:defRPr sz="7200"/>
            </a:lvl1pPr>
          </a:lstStyle>
          <a:p>
            <a:r>
              <a:rPr lang="en-US" dirty="0"/>
              <a:t>Agenda</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12647" y="2484255"/>
            <a:ext cx="8467558" cy="3539514"/>
          </a:xfrm>
        </p:spPr>
        <p:txBody>
          <a:bodyPr>
            <a:normAutofit/>
          </a:bodyPr>
          <a:lstStyle>
            <a:lvl1pPr marL="457200" indent="-457200">
              <a:buFont typeface="+mj-lt"/>
              <a:buAutoNum type="arabicPeriod"/>
              <a:defRPr sz="1800"/>
            </a:lvl1pPr>
            <a:lvl2pPr marL="685800" indent="-457200">
              <a:buFont typeface="+mj-lt"/>
              <a:buAutoNum type="arabicPeriod"/>
              <a:defRPr sz="1600"/>
            </a:lvl2pPr>
            <a:lvl3pPr marL="800100" indent="-342900">
              <a:buFont typeface="+mj-lt"/>
              <a:buAutoNum type="arabicPeriod"/>
              <a:defRPr sz="1400"/>
            </a:lvl3pPr>
            <a:lvl4pPr marL="1028700" indent="-342900">
              <a:buFont typeface="+mj-lt"/>
              <a:buAutoNum type="arabicPeriod"/>
              <a:defRPr sz="1400"/>
            </a:lvl4pPr>
            <a:lvl5pPr marL="1257300" indent="-342900">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710AE426-CBD1-49BA-A1DA-945CCEE2ED80}" type="datetimeFigureOut">
              <a:rPr lang="en-US" smtClean="0"/>
              <a:t>11/25/2025</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42510038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hasCustomPrompt="1"/>
          </p:nvPr>
        </p:nvSpPr>
        <p:spPr>
          <a:xfrm>
            <a:off x="4641011" y="73742"/>
            <a:ext cx="6863496" cy="2220726"/>
          </a:xfrm>
        </p:spPr>
        <p:txBody>
          <a:bodyPr anchor="t">
            <a:normAutofit/>
          </a:bodyPr>
          <a:lstStyle>
            <a:lvl1pPr>
              <a:defRPr sz="7200"/>
            </a:lvl1pPr>
          </a:lstStyle>
          <a:p>
            <a:r>
              <a:rPr lang="en-US" dirty="0"/>
              <a:t>Agenda</a:t>
            </a:r>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1" y="0"/>
            <a:ext cx="4565591" cy="6858000"/>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588000" y="2726267"/>
            <a:ext cx="5916507" cy="3436789"/>
          </a:xfrm>
        </p:spPr>
        <p:txBody>
          <a:bodyPr>
            <a:normAutofit/>
          </a:bodyPr>
          <a:lstStyle>
            <a:lvl1pPr marL="457200" indent="-457200">
              <a:buFont typeface="+mj-lt"/>
              <a:buAutoNum type="arabicPeriod"/>
              <a:defRPr sz="2000"/>
            </a:lvl1pPr>
            <a:lvl2pPr marL="571500" indent="-342900">
              <a:buFont typeface="+mj-lt"/>
              <a:buAutoNum type="arabicPeriod"/>
              <a:defRPr sz="1800"/>
            </a:lvl2pPr>
            <a:lvl3pPr marL="800100" indent="-342900">
              <a:buFont typeface="+mj-lt"/>
              <a:buAutoNum type="arabicPeriod"/>
              <a:defRPr sz="1600"/>
            </a:lvl3pPr>
            <a:lvl4pPr marL="1028700" indent="-342900">
              <a:buFont typeface="+mj-lt"/>
              <a:buAutoNum type="arabicPeriod"/>
              <a:defRPr sz="1400"/>
            </a:lvl4pPr>
            <a:lvl5pPr>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5588000" y="6343955"/>
            <a:ext cx="2985400" cy="365125"/>
          </a:xfrm>
        </p:spPr>
        <p:txBody>
          <a:bodyPr/>
          <a:lstStyle/>
          <a:p>
            <a:endParaRPr lang="en-US"/>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9535886" y="6343955"/>
            <a:ext cx="1553108" cy="365125"/>
          </a:xfrm>
        </p:spPr>
        <p:txBody>
          <a:bodyPr/>
          <a:lstStyle/>
          <a:p>
            <a:fld id="{710AE426-CBD1-49BA-A1DA-945CCEE2ED80}" type="datetimeFigureOut">
              <a:rPr lang="en-US" smtClean="0"/>
              <a:t>11/25/2025</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147096" y="6343955"/>
            <a:ext cx="429207"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0817421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2790911" y="2133600"/>
            <a:ext cx="6623436" cy="1070776"/>
          </a:xfrm>
        </p:spPr>
        <p:txBody>
          <a:bodyPr anchor="b">
            <a:normAutofit/>
          </a:bodyPr>
          <a:lstStyle>
            <a:lvl1pPr algn="ctr">
              <a:defRPr sz="28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3768786" y="3335364"/>
            <a:ext cx="4659735" cy="1645198"/>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710AE426-CBD1-49BA-A1DA-945CCEE2ED80}" type="datetimeFigureOut">
              <a:rPr lang="en-US" smtClean="0"/>
              <a:t>11/25/2025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1968461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347537" y="1731332"/>
            <a:ext cx="3493858" cy="3456894"/>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519738" y="1727014"/>
            <a:ext cx="4956175" cy="34612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710AE426-CBD1-49BA-A1DA-945CCEE2ED80}" type="datetimeFigureOut">
              <a:rPr lang="en-US" smtClean="0"/>
              <a:t>11/25/2025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5360345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8" y="1388700"/>
            <a:ext cx="3923455" cy="4083580"/>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156011" y="1389134"/>
            <a:ext cx="6045390" cy="40835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710AE426-CBD1-49BA-A1DA-945CCEE2ED80}" type="datetimeFigureOut">
              <a:rPr lang="en-US" smtClean="0"/>
              <a:t>11/25/2025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8567478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7" y="1050111"/>
            <a:ext cx="3496147" cy="4940661"/>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800600" y="1050111"/>
            <a:ext cx="6775703" cy="49406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710AE426-CBD1-49BA-A1DA-945CCEE2ED80}" type="datetimeFigureOut">
              <a:rPr lang="en-US" smtClean="0"/>
              <a:t>11/25/2025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33391791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6" y="707549"/>
            <a:ext cx="3349754" cy="2721451"/>
          </a:xfrm>
        </p:spPr>
        <p:txBody>
          <a:bodyPr vert="horz" lIns="91440" tIns="45720" rIns="91440" bIns="45720" rtlCol="0" anchor="t">
            <a:normAutofit/>
          </a:bodyPr>
          <a:lstStyle>
            <a:lvl1pPr>
              <a:defRPr lang="en-US" sz="2500" dirty="0"/>
            </a:lvl1pPr>
          </a:lstStyle>
          <a:p>
            <a:pPr lvl="0"/>
            <a:r>
              <a:rPr lang="en-US"/>
              <a:t>Click to edit Master title style</a:t>
            </a:r>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648200" y="708184"/>
            <a:ext cx="6928103" cy="55148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710AE426-CBD1-49BA-A1DA-945CCEE2ED80}" type="datetimeFigureOut">
              <a:rPr lang="en-US" smtClean="0"/>
              <a:t>11/25/2025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42044731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156011" y="612648"/>
            <a:ext cx="6426389" cy="1143000"/>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14" name="Picture Placeholder 13">
            <a:extLst>
              <a:ext uri="{FF2B5EF4-FFF2-40B4-BE49-F238E27FC236}">
                <a16:creationId xmlns:a16="http://schemas.microsoft.com/office/drawing/2014/main" id="{0F6718FE-EF5C-5023-A98D-91BFEF2C0337}"/>
              </a:ext>
            </a:extLst>
          </p:cNvPr>
          <p:cNvSpPr>
            <a:spLocks noGrp="1"/>
          </p:cNvSpPr>
          <p:nvPr>
            <p:ph type="pic" sz="quarter" idx="13" hasCustomPrompt="1"/>
          </p:nvPr>
        </p:nvSpPr>
        <p:spPr>
          <a:xfrm>
            <a:off x="0" y="1"/>
            <a:ext cx="4560454" cy="6858000"/>
          </a:xfrm>
          <a:custGeom>
            <a:avLst/>
            <a:gdLst>
              <a:gd name="connsiteX0" fmla="*/ 0 w 4560454"/>
              <a:gd name="connsiteY0" fmla="*/ 0 h 6858000"/>
              <a:gd name="connsiteX1" fmla="*/ 4560454 w 4560454"/>
              <a:gd name="connsiteY1" fmla="*/ 0 h 6858000"/>
              <a:gd name="connsiteX2" fmla="*/ 4560454 w 4560454"/>
              <a:gd name="connsiteY2" fmla="*/ 6858000 h 6858000"/>
              <a:gd name="connsiteX3" fmla="*/ 0 w 4560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0454" h="6858000">
                <a:moveTo>
                  <a:pt x="0" y="0"/>
                </a:moveTo>
                <a:lnTo>
                  <a:pt x="4560454" y="0"/>
                </a:lnTo>
                <a:lnTo>
                  <a:pt x="4560454"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157368" y="1978488"/>
            <a:ext cx="6418935" cy="42855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a:xfrm>
            <a:off x="5156010" y="6343955"/>
            <a:ext cx="3364903" cy="365125"/>
          </a:xfrm>
        </p:spPr>
        <p:txBody>
          <a:bodyPr/>
          <a:lstStyle/>
          <a:p>
            <a:endParaRPr lang="en-US"/>
          </a:p>
        </p:txBody>
      </p:sp>
      <p:sp>
        <p:nvSpPr>
          <p:cNvPr id="4" name="Date Placeholder 3">
            <a:extLst>
              <a:ext uri="{FF2B5EF4-FFF2-40B4-BE49-F238E27FC236}">
                <a16:creationId xmlns:a16="http://schemas.microsoft.com/office/drawing/2014/main" id="{1E742B5C-5438-96A4-4A2A-AE939906F8A4}"/>
              </a:ext>
            </a:extLst>
          </p:cNvPr>
          <p:cNvSpPr>
            <a:spLocks noGrp="1"/>
          </p:cNvSpPr>
          <p:nvPr>
            <p:ph type="dt" sz="half" idx="15"/>
          </p:nvPr>
        </p:nvSpPr>
        <p:spPr>
          <a:xfrm>
            <a:off x="9030713" y="6343955"/>
            <a:ext cx="2060808" cy="365125"/>
          </a:xfrm>
        </p:spPr>
        <p:txBody>
          <a:bodyPr/>
          <a:lstStyle/>
          <a:p>
            <a:fld id="{710AE426-CBD1-49BA-A1DA-945CCEE2ED80}" type="datetimeFigureOut">
              <a:rPr lang="en-US" smtClean="0"/>
              <a:t>11/25/2025</a:t>
            </a:fld>
            <a:endParaRPr lang="en-US"/>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a:xfrm>
            <a:off x="11147096" y="6343955"/>
            <a:ext cx="429207"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663157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609600"/>
            <a:ext cx="6339541" cy="1143000"/>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774" y="1975104"/>
            <a:ext cx="6339414" cy="4228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Footer Placeholder 9">
            <a:extLst>
              <a:ext uri="{FF2B5EF4-FFF2-40B4-BE49-F238E27FC236}">
                <a16:creationId xmlns:a16="http://schemas.microsoft.com/office/drawing/2014/main" id="{4515DEC4-C967-ABFB-73CF-0A90335332A4}"/>
              </a:ext>
            </a:extLst>
          </p:cNvPr>
          <p:cNvSpPr>
            <a:spLocks noGrp="1"/>
          </p:cNvSpPr>
          <p:nvPr>
            <p:ph type="ftr" sz="quarter" idx="16"/>
          </p:nvPr>
        </p:nvSpPr>
        <p:spPr>
          <a:xfrm>
            <a:off x="612774" y="6346865"/>
            <a:ext cx="2805405" cy="365125"/>
          </a:xfrm>
        </p:spPr>
        <p:txBody>
          <a:bodyPr/>
          <a:lstStyle/>
          <a:p>
            <a:endParaRPr lang="en-US"/>
          </a:p>
        </p:txBody>
      </p:sp>
      <p:sp>
        <p:nvSpPr>
          <p:cNvPr id="9" name="Date Placeholder 8">
            <a:extLst>
              <a:ext uri="{FF2B5EF4-FFF2-40B4-BE49-F238E27FC236}">
                <a16:creationId xmlns:a16="http://schemas.microsoft.com/office/drawing/2014/main" id="{81177663-FC76-DF36-EEB7-5BE4C6C82F3A}"/>
              </a:ext>
            </a:extLst>
          </p:cNvPr>
          <p:cNvSpPr>
            <a:spLocks noGrp="1"/>
          </p:cNvSpPr>
          <p:nvPr>
            <p:ph type="dt" sz="half" idx="15"/>
          </p:nvPr>
        </p:nvSpPr>
        <p:spPr>
          <a:xfrm>
            <a:off x="4886895" y="6346865"/>
            <a:ext cx="1607270" cy="365125"/>
          </a:xfrm>
        </p:spPr>
        <p:txBody>
          <a:bodyPr/>
          <a:lstStyle/>
          <a:p>
            <a:fld id="{710AE426-CBD1-49BA-A1DA-945CCEE2ED80}" type="datetimeFigureOut">
              <a:rPr lang="en-US" smtClean="0"/>
              <a:t>11/25/2025</a:t>
            </a:fld>
            <a:endParaRPr lang="en-US"/>
          </a:p>
        </p:txBody>
      </p:sp>
      <p:sp>
        <p:nvSpPr>
          <p:cNvPr id="12" name="Slide Number Placeholder 11">
            <a:extLst>
              <a:ext uri="{FF2B5EF4-FFF2-40B4-BE49-F238E27FC236}">
                <a16:creationId xmlns:a16="http://schemas.microsoft.com/office/drawing/2014/main" id="{A5A5085F-BE80-B110-AA1F-9DD0919E27D7}"/>
              </a:ext>
            </a:extLst>
          </p:cNvPr>
          <p:cNvSpPr>
            <a:spLocks noGrp="1"/>
          </p:cNvSpPr>
          <p:nvPr>
            <p:ph type="sldNum" sz="quarter" idx="17"/>
          </p:nvPr>
        </p:nvSpPr>
        <p:spPr>
          <a:xfrm>
            <a:off x="6530932" y="6346865"/>
            <a:ext cx="429207" cy="365125"/>
          </a:xfrm>
        </p:spPr>
        <p:txBody>
          <a:bodyPr/>
          <a:lstStyle/>
          <a:p>
            <a:fld id="{0B3A8078-5A32-4B09-ABA5-7ABEFD22E08A}" type="slidenum">
              <a:rPr lang="en-US" smtClean="0"/>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624831" y="0"/>
            <a:ext cx="4567169"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3156430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632168" y="474177"/>
            <a:ext cx="6950232" cy="932688"/>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023360"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632168" y="1627632"/>
            <a:ext cx="6950232" cy="46862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a:xfrm>
            <a:off x="4632168" y="6343955"/>
            <a:ext cx="3422906" cy="365125"/>
          </a:xfrm>
        </p:spPr>
        <p:txBody>
          <a:bodyPr/>
          <a:lstStyle/>
          <a:p>
            <a:endParaRPr lang="en-US"/>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a:off x="8945699" y="6343955"/>
            <a:ext cx="2150873" cy="365125"/>
          </a:xfrm>
        </p:spPr>
        <p:txBody>
          <a:bodyPr/>
          <a:lstStyle/>
          <a:p>
            <a:fld id="{710AE426-CBD1-49BA-A1DA-945CCEE2ED80}" type="datetimeFigureOut">
              <a:rPr lang="en-US" smtClean="0"/>
              <a:t>11/25/2025</a:t>
            </a:fld>
            <a:endParaRPr lang="en-US"/>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a:xfrm>
            <a:off x="11147096" y="6343955"/>
            <a:ext cx="429207"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40579535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475488"/>
            <a:ext cx="6858000" cy="932688"/>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1627632"/>
            <a:ext cx="6858000" cy="45353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612647" y="6346870"/>
            <a:ext cx="2805405" cy="365125"/>
          </a:xfrm>
        </p:spPr>
        <p:txBody>
          <a:bodyPr/>
          <a:lstStyle/>
          <a:p>
            <a:endParaRPr lang="en-US"/>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4115853" y="6346870"/>
            <a:ext cx="2925587" cy="365125"/>
          </a:xfrm>
        </p:spPr>
        <p:txBody>
          <a:bodyPr/>
          <a:lstStyle/>
          <a:p>
            <a:fld id="{710AE426-CBD1-49BA-A1DA-945CCEE2ED80}" type="datetimeFigureOut">
              <a:rPr lang="en-US" smtClean="0"/>
              <a:t>11/25/2025</a:t>
            </a:fld>
            <a:endParaRPr lang="en-US"/>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7041440" y="6346870"/>
            <a:ext cx="429207" cy="365125"/>
          </a:xfrm>
        </p:spPr>
        <p:txBody>
          <a:bodyPr/>
          <a:lstStyle/>
          <a:p>
            <a:fld id="{0B3A8078-5A32-4B09-ABA5-7ABEFD22E08A}" type="slidenum">
              <a:rPr lang="en-US" smtClean="0"/>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091732" y="0"/>
            <a:ext cx="4100267"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8697260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094553" y="423332"/>
            <a:ext cx="4477512" cy="1328932"/>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6492240"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04889" y="1975104"/>
            <a:ext cx="4477512" cy="42825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7104889" y="6343955"/>
            <a:ext cx="2105099" cy="365125"/>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375067" y="6343955"/>
            <a:ext cx="1772029" cy="365125"/>
          </a:xfrm>
        </p:spPr>
        <p:txBody>
          <a:bodyPr/>
          <a:lstStyle>
            <a:lvl1pPr>
              <a:defRPr>
                <a:solidFill>
                  <a:schemeClr val="tx1"/>
                </a:solidFill>
                <a:effectLst/>
              </a:defRPr>
            </a:lvl1pPr>
          </a:lstStyle>
          <a:p>
            <a:fld id="{710AE426-CBD1-49BA-A1DA-945CCEE2ED80}" type="datetimeFigureOut">
              <a:rPr lang="en-US" smtClean="0"/>
              <a:t>11/25/2025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7096" y="6343955"/>
            <a:ext cx="429207"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0573385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9" y="420623"/>
            <a:ext cx="4494189" cy="1325880"/>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5" y="1975104"/>
            <a:ext cx="4494063" cy="41569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12776" y="6343955"/>
            <a:ext cx="2098620" cy="365125"/>
          </a:xfrm>
        </p:spPr>
        <p:txBody>
          <a:bodyPr/>
          <a:lstStyle>
            <a:lvl1pPr>
              <a:defRPr>
                <a:solidFill>
                  <a:schemeClr val="tx1"/>
                </a:solidFill>
                <a:effectLst/>
              </a:defRPr>
            </a:lvl1p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213651" y="6343955"/>
            <a:ext cx="1573037" cy="365125"/>
          </a:xfrm>
        </p:spPr>
        <p:txBody>
          <a:bodyPr/>
          <a:lstStyle/>
          <a:p>
            <a:fld id="{710AE426-CBD1-49BA-A1DA-945CCEE2ED80}" type="datetimeFigureOut">
              <a:rPr lang="en-US" smtClean="0"/>
              <a:t>11/25/2025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796658" y="6343955"/>
            <a:ext cx="429207" cy="365125"/>
          </a:xfrm>
        </p:spPr>
        <p:txBody>
          <a:bodyPr/>
          <a:lstStyle>
            <a:lvl1pPr>
              <a:defRPr>
                <a:solidFill>
                  <a:schemeClr val="tx1"/>
                </a:solidFill>
                <a:effectLst/>
              </a:defRPr>
            </a:lvl1pPr>
          </a:lstStyle>
          <a:p>
            <a:fld id="{0B3A8078-5A32-4B09-ABA5-7ABEFD22E08A}" type="slidenum">
              <a:rPr lang="en-US" smtClean="0"/>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658928" y="0"/>
            <a:ext cx="6533072"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4871521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927848" y="425503"/>
            <a:ext cx="3657600" cy="1667226"/>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7296028"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927848" y="2315569"/>
            <a:ext cx="3657600" cy="38546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7918704" y="6343955"/>
            <a:ext cx="2300050" cy="365125"/>
          </a:xfrm>
        </p:spPr>
        <p:txBody>
          <a:bodyPr/>
          <a:lstStyle/>
          <a:p>
            <a:endParaRPr lang="en-US"/>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10224724" y="6343955"/>
            <a:ext cx="922372" cy="365125"/>
          </a:xfrm>
        </p:spPr>
        <p:txBody>
          <a:bodyPr/>
          <a:lstStyle/>
          <a:p>
            <a:fld id="{710AE426-CBD1-49BA-A1DA-945CCEE2ED80}" type="datetimeFigureOut">
              <a:rPr lang="en-US" smtClean="0"/>
              <a:t>11/25/2025</a:t>
            </a:fld>
            <a:endParaRPr lang="en-US"/>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11147096" y="6343955"/>
            <a:ext cx="429207"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2370190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5697" y="429768"/>
            <a:ext cx="3657600" cy="1667226"/>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5823" y="2315569"/>
            <a:ext cx="3657600" cy="3814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615697" y="6343955"/>
            <a:ext cx="1637337" cy="365125"/>
          </a:xfrm>
        </p:spPr>
        <p:txBody>
          <a:bodyPr/>
          <a:lstStyle/>
          <a:p>
            <a:endParaRPr lang="en-US"/>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2703447" y="6343955"/>
            <a:ext cx="949766" cy="365125"/>
          </a:xfrm>
        </p:spPr>
        <p:txBody>
          <a:bodyPr/>
          <a:lstStyle/>
          <a:p>
            <a:fld id="{710AE426-CBD1-49BA-A1DA-945CCEE2ED80}" type="datetimeFigureOut">
              <a:rPr lang="en-US" smtClean="0"/>
              <a:t>11/25/2025</a:t>
            </a:fld>
            <a:endParaRPr lang="en-US"/>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3653213" y="6343955"/>
            <a:ext cx="429207" cy="365125"/>
          </a:xfrm>
        </p:spPr>
        <p:txBody>
          <a:bodyPr/>
          <a:lstStyle/>
          <a:p>
            <a:fld id="{0B3A8078-5A32-4B09-ABA5-7ABEFD22E08A}" type="slidenum">
              <a:rPr lang="en-US" smtClean="0"/>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4895088" y="0"/>
            <a:ext cx="7296912"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19411082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888061" y="929554"/>
            <a:ext cx="2699254" cy="1858941"/>
          </a:xfrm>
        </p:spPr>
        <p:txBody>
          <a:bodyPr vert="horz" lIns="91440" tIns="45720" rIns="91440" bIns="45720" rtlCol="0" anchor="b">
            <a:normAutofit/>
          </a:bodyPr>
          <a:lstStyle>
            <a:lvl1pPr>
              <a:defRPr lang="en-US" sz="2500" dirty="0"/>
            </a:lvl1pPr>
          </a:lstStyle>
          <a:p>
            <a:pPr lvl="0"/>
            <a:r>
              <a:rPr lang="en-US"/>
              <a:t>Click to edit Master title style</a:t>
            </a:r>
            <a:endParaRPr lang="en-US" dirty="0"/>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0" y="0"/>
            <a:ext cx="8326323" cy="68580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889055" y="3011335"/>
            <a:ext cx="2693346" cy="265625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88061" y="6343955"/>
            <a:ext cx="1404460" cy="365125"/>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292522" y="6343955"/>
            <a:ext cx="854573" cy="365125"/>
          </a:xfrm>
        </p:spPr>
        <p:txBody>
          <a:bodyPr/>
          <a:lstStyle>
            <a:lvl1pPr>
              <a:defRPr>
                <a:solidFill>
                  <a:schemeClr val="tx1"/>
                </a:solidFill>
                <a:effectLst/>
              </a:defRPr>
            </a:lvl1pPr>
          </a:lstStyle>
          <a:p>
            <a:fld id="{710AE426-CBD1-49BA-A1DA-945CCEE2ED80}" type="datetimeFigureOut">
              <a:rPr lang="en-US" smtClean="0"/>
              <a:t>11/25/2025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7096" y="6343955"/>
            <a:ext cx="429207"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6546115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5697" y="929554"/>
            <a:ext cx="2699254" cy="1858941"/>
          </a:xfrm>
        </p:spPr>
        <p:txBody>
          <a:bodyPr vert="horz" lIns="91440" tIns="45720" rIns="91440" bIns="45720" rtlCol="0" anchor="b">
            <a:normAutofit/>
          </a:bodyPr>
          <a:lstStyle>
            <a:lvl1pPr>
              <a:defRPr lang="en-US" sz="2500" dirty="0"/>
            </a:lvl1pPr>
          </a:lstStyle>
          <a:p>
            <a:pPr lvl="0"/>
            <a:r>
              <a:rPr lang="en-US"/>
              <a:t>Click to edit Master title style</a:t>
            </a:r>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616691" y="3011335"/>
            <a:ext cx="2693346" cy="265625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15697" y="6343955"/>
            <a:ext cx="1404460" cy="365125"/>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606165" y="6343955"/>
            <a:ext cx="1597578" cy="365125"/>
          </a:xfrm>
        </p:spPr>
        <p:txBody>
          <a:bodyPr/>
          <a:lstStyle>
            <a:lvl1pPr>
              <a:defRPr>
                <a:solidFill>
                  <a:schemeClr val="tx1"/>
                </a:solidFill>
                <a:effectLst/>
              </a:defRPr>
            </a:lvl1pPr>
          </a:lstStyle>
          <a:p>
            <a:fld id="{710AE426-CBD1-49BA-A1DA-945CCEE2ED80}" type="datetimeFigureOut">
              <a:rPr lang="en-US" smtClean="0"/>
              <a:t>11/25/2025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3203743" y="6343955"/>
            <a:ext cx="429207" cy="365125"/>
          </a:xfrm>
        </p:spPr>
        <p:txBody>
          <a:bodyPr/>
          <a:lstStyle/>
          <a:p>
            <a:fld id="{0B3A8078-5A32-4B09-ABA5-7ABEFD22E08A}" type="slidenum">
              <a:rPr lang="en-US" smtClean="0"/>
              <a:t>‹#›</a:t>
            </a:fld>
            <a:endParaRPr lang="en-US"/>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3865677" y="0"/>
            <a:ext cx="8326323" cy="68580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14265092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5012268"/>
            <a:ext cx="4019522" cy="1127275"/>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4635132"/>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156009" y="5012267"/>
            <a:ext cx="6426391" cy="1241576"/>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710AE426-CBD1-49BA-A1DA-945CCEE2ED80}" type="datetimeFigureOut">
              <a:rPr lang="en-US" smtClean="0"/>
              <a:t>11/25/2025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9989287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4162318"/>
            <a:ext cx="3044954" cy="1892808"/>
          </a:xfrm>
        </p:spPr>
        <p:txBody>
          <a:bodyPr vert="horz" lIns="91440" tIns="45720" rIns="91440" bIns="45720" rtlCol="0" anchor="t">
            <a:normAutofit/>
          </a:bodyPr>
          <a:lstStyle>
            <a:lvl1pPr>
              <a:defRPr lang="en-US" sz="2500" dirty="0"/>
            </a:lvl1pPr>
          </a:lstStyle>
          <a:p>
            <a:pPr lvl="0"/>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377827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122370" y="4162318"/>
            <a:ext cx="7460029" cy="2091525"/>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710AE426-CBD1-49BA-A1DA-945CCEE2ED80}" type="datetimeFigureOut">
              <a:rPr lang="en-US" smtClean="0"/>
              <a:t>11/25/2025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39980735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3712508"/>
            <a:ext cx="3014218" cy="2019782"/>
          </a:xfrm>
        </p:spPr>
        <p:txBody>
          <a:bodyPr vert="horz" lIns="91440" tIns="45720" rIns="91440" bIns="45720" rtlCol="0" anchor="t">
            <a:normAutofit/>
          </a:bodyPr>
          <a:lstStyle>
            <a:lvl1pPr>
              <a:defRPr lang="en-US" sz="2500" dirty="0"/>
            </a:lvl1pPr>
          </a:lstStyle>
          <a:p>
            <a:pPr lvl="0"/>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41064" y="1"/>
            <a:ext cx="10734656" cy="3260034"/>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122370" y="3680652"/>
            <a:ext cx="7460029" cy="2558783"/>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710AE426-CBD1-49BA-A1DA-945CCEE2ED80}" type="datetimeFigureOut">
              <a:rPr lang="en-US" smtClean="0"/>
              <a:t>11/25/2025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0607471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9600" y="707477"/>
            <a:ext cx="3021873" cy="1773540"/>
          </a:xfrm>
        </p:spPr>
        <p:txBody>
          <a:bodyPr vert="horz" lIns="91440" tIns="45720" rIns="91440" bIns="45720" rtlCol="0" anchor="t">
            <a:normAutofit/>
          </a:bodyPr>
          <a:lstStyle>
            <a:lvl1pPr>
              <a:defRPr lang="en-US" sz="2500" dirty="0"/>
            </a:lvl1pPr>
          </a:lstStyle>
          <a:p>
            <a:pPr lvl="0"/>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09600" y="3135210"/>
            <a:ext cx="2791027" cy="365125"/>
          </a:xfrm>
        </p:spPr>
        <p:txBody>
          <a:bodyPr/>
          <a:lstStyle/>
          <a:p>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122370" y="707476"/>
            <a:ext cx="7460029" cy="2330455"/>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565894" y="3135210"/>
            <a:ext cx="1559379" cy="365125"/>
          </a:xfrm>
        </p:spPr>
        <p:txBody>
          <a:bodyPr/>
          <a:lstStyle/>
          <a:p>
            <a:fld id="{710AE426-CBD1-49BA-A1DA-945CCEE2ED80}" type="datetimeFigureOut">
              <a:rPr lang="en-US" smtClean="0"/>
              <a:t>11/25/2025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5151" y="3135210"/>
            <a:ext cx="429207" cy="365125"/>
          </a:xfrm>
        </p:spPr>
        <p:txBody>
          <a:bodyPr/>
          <a:lstStyle/>
          <a:p>
            <a:fld id="{0B3A8078-5A32-4B09-ABA5-7ABEFD22E08A}" type="slidenum">
              <a:rPr lang="en-US" smtClean="0"/>
              <a:t>‹#›</a:t>
            </a:fld>
            <a:endParaRPr lang="en-US"/>
          </a:p>
        </p:txBody>
      </p:sp>
      <p:sp>
        <p:nvSpPr>
          <p:cNvPr id="4" name="Picture Placeholder 3">
            <a:extLst>
              <a:ext uri="{FF2B5EF4-FFF2-40B4-BE49-F238E27FC236}">
                <a16:creationId xmlns:a16="http://schemas.microsoft.com/office/drawing/2014/main" id="{EDB92F6E-55FC-C88B-734D-26D3B9923E69}"/>
              </a:ext>
            </a:extLst>
          </p:cNvPr>
          <p:cNvSpPr>
            <a:spLocks noGrp="1"/>
          </p:cNvSpPr>
          <p:nvPr>
            <p:ph type="pic" sz="quarter" idx="13" hasCustomPrompt="1"/>
          </p:nvPr>
        </p:nvSpPr>
        <p:spPr>
          <a:xfrm>
            <a:off x="-1" y="3636524"/>
            <a:ext cx="12192000" cy="3221477"/>
          </a:xfrm>
          <a:custGeom>
            <a:avLst/>
            <a:gdLst>
              <a:gd name="connsiteX0" fmla="*/ 0 w 12192000"/>
              <a:gd name="connsiteY0" fmla="*/ 0 h 3221477"/>
              <a:gd name="connsiteX1" fmla="*/ 12192000 w 12192000"/>
              <a:gd name="connsiteY1" fmla="*/ 0 h 3221477"/>
              <a:gd name="connsiteX2" fmla="*/ 12192000 w 12192000"/>
              <a:gd name="connsiteY2" fmla="*/ 3221477 h 3221477"/>
              <a:gd name="connsiteX3" fmla="*/ 0 w 12192000"/>
              <a:gd name="connsiteY3" fmla="*/ 3221477 h 3221477"/>
            </a:gdLst>
            <a:ahLst/>
            <a:cxnLst>
              <a:cxn ang="0">
                <a:pos x="connsiteX0" y="connsiteY0"/>
              </a:cxn>
              <a:cxn ang="0">
                <a:pos x="connsiteX1" y="connsiteY1"/>
              </a:cxn>
              <a:cxn ang="0">
                <a:pos x="connsiteX2" y="connsiteY2"/>
              </a:cxn>
              <a:cxn ang="0">
                <a:pos x="connsiteX3" y="connsiteY3"/>
              </a:cxn>
            </a:cxnLst>
            <a:rect l="l" t="t" r="r" b="b"/>
            <a:pathLst>
              <a:path w="12192000" h="3221477">
                <a:moveTo>
                  <a:pt x="0" y="0"/>
                </a:moveTo>
                <a:lnTo>
                  <a:pt x="12192000" y="0"/>
                </a:lnTo>
                <a:lnTo>
                  <a:pt x="12192000" y="3221477"/>
                </a:lnTo>
                <a:lnTo>
                  <a:pt x="0" y="3221477"/>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27204753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5">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559341"/>
            <a:ext cx="10969753" cy="932688"/>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8" y="1712912"/>
            <a:ext cx="4485564" cy="46136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612647" y="6343955"/>
            <a:ext cx="2055525" cy="365125"/>
          </a:xfrm>
        </p:spPr>
        <p:txBody>
          <a:bodyPr/>
          <a:lstStyle/>
          <a:p>
            <a:endParaRPr lang="en-US"/>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3232969" y="6343955"/>
            <a:ext cx="1449697" cy="365125"/>
          </a:xfrm>
        </p:spPr>
        <p:txBody>
          <a:bodyPr/>
          <a:lstStyle/>
          <a:p>
            <a:fld id="{710AE426-CBD1-49BA-A1DA-945CCEE2ED80}" type="datetimeFigureOut">
              <a:rPr lang="en-US" smtClean="0"/>
              <a:t>11/25/2025</a:t>
            </a:fld>
            <a:endParaRPr lang="en-US"/>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4682667" y="6343955"/>
            <a:ext cx="443060" cy="365125"/>
          </a:xfrm>
        </p:spPr>
        <p:txBody>
          <a:bodyPr/>
          <a:lstStyle/>
          <a:p>
            <a:fld id="{0B3A8078-5A32-4B09-ABA5-7ABEFD22E08A}" type="slidenum">
              <a:rPr lang="en-US" smtClean="0"/>
              <a:t>‹#›</a:t>
            </a:fld>
            <a:endParaRPr lang="en-US"/>
          </a:p>
        </p:txBody>
      </p:sp>
      <p:sp>
        <p:nvSpPr>
          <p:cNvPr id="5" name="Picture Placeholder 4">
            <a:extLst>
              <a:ext uri="{FF2B5EF4-FFF2-40B4-BE49-F238E27FC236}">
                <a16:creationId xmlns:a16="http://schemas.microsoft.com/office/drawing/2014/main" id="{B1EBBFE7-73C3-3FA5-7EE3-B7845CF7CAEC}"/>
              </a:ext>
            </a:extLst>
          </p:cNvPr>
          <p:cNvSpPr>
            <a:spLocks noGrp="1"/>
          </p:cNvSpPr>
          <p:nvPr>
            <p:ph type="pic" sz="quarter" idx="18" hasCustomPrompt="1"/>
          </p:nvPr>
        </p:nvSpPr>
        <p:spPr>
          <a:xfrm>
            <a:off x="5659438" y="1712913"/>
            <a:ext cx="6532562" cy="5145087"/>
          </a:xfrm>
          <a:blipFill dpi="0" rotWithShape="1">
            <a:blip r:embed="rId3">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088838855"/>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559341"/>
            <a:ext cx="10969753" cy="932688"/>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1912398"/>
            <a:ext cx="4637269" cy="42076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612647" y="6343955"/>
            <a:ext cx="2642932" cy="365125"/>
          </a:xfrm>
        </p:spPr>
        <p:txBody>
          <a:bodyPr/>
          <a:lstStyle/>
          <a:p>
            <a:endParaRPr lang="en-US"/>
          </a:p>
        </p:txBody>
      </p:sp>
      <p:sp>
        <p:nvSpPr>
          <p:cNvPr id="5" name="Picture Placeholder 4">
            <a:extLst>
              <a:ext uri="{FF2B5EF4-FFF2-40B4-BE49-F238E27FC236}">
                <a16:creationId xmlns:a16="http://schemas.microsoft.com/office/drawing/2014/main" id="{EC8422D5-19BC-1CA0-FD0B-D86260BAA322}"/>
              </a:ext>
            </a:extLst>
          </p:cNvPr>
          <p:cNvSpPr>
            <a:spLocks noGrp="1"/>
          </p:cNvSpPr>
          <p:nvPr>
            <p:ph type="pic" sz="quarter" idx="18" hasCustomPrompt="1"/>
          </p:nvPr>
        </p:nvSpPr>
        <p:spPr>
          <a:xfrm>
            <a:off x="5737221" y="1912938"/>
            <a:ext cx="5741992" cy="4224337"/>
          </a:xfrm>
          <a:blipFill>
            <a:blip r:embed="rId2">
              <a:alphaModFix amt="60000"/>
            </a:blip>
            <a:stretch>
              <a:fillRect/>
            </a:stretch>
          </a:blipFill>
        </p:spPr>
        <p:txBody>
          <a:bodyPr/>
          <a:lstStyle>
            <a:lvl1pPr marL="0" indent="0">
              <a:buNone/>
              <a:defRPr/>
            </a:lvl1pPr>
          </a:lstStyle>
          <a:p>
            <a:r>
              <a:rPr lang="en-US" dirty="0"/>
              <a:t> </a:t>
            </a:r>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9686595" y="6343955"/>
            <a:ext cx="1449697" cy="365125"/>
          </a:xfrm>
        </p:spPr>
        <p:txBody>
          <a:bodyPr/>
          <a:lstStyle/>
          <a:p>
            <a:fld id="{710AE426-CBD1-49BA-A1DA-945CCEE2ED80}" type="datetimeFigureOut">
              <a:rPr lang="en-US" smtClean="0"/>
              <a:t>11/25/2025</a:t>
            </a:fld>
            <a:endParaRPr lang="en-US"/>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1136293" y="6343955"/>
            <a:ext cx="443060"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338042386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557784"/>
            <a:ext cx="10969753" cy="932688"/>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5" name="Picture Placeholder 4">
            <a:extLst>
              <a:ext uri="{FF2B5EF4-FFF2-40B4-BE49-F238E27FC236}">
                <a16:creationId xmlns:a16="http://schemas.microsoft.com/office/drawing/2014/main" id="{AA37C0C1-9469-8309-7EC0-2377516265CC}"/>
              </a:ext>
            </a:extLst>
          </p:cNvPr>
          <p:cNvSpPr>
            <a:spLocks noGrp="1"/>
          </p:cNvSpPr>
          <p:nvPr>
            <p:ph type="pic" sz="quarter" idx="18" hasCustomPrompt="1"/>
          </p:nvPr>
        </p:nvSpPr>
        <p:spPr>
          <a:xfrm>
            <a:off x="0" y="1712913"/>
            <a:ext cx="6532563" cy="5145087"/>
          </a:xfrm>
          <a:blipFill>
            <a:blip r:embed="rId2">
              <a:alphaModFix amt="60000"/>
            </a:blip>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103255" y="1712911"/>
            <a:ext cx="4479145" cy="4617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7103254" y="6343955"/>
            <a:ext cx="2144113" cy="365125"/>
          </a:xfrm>
        </p:spPr>
        <p:txBody>
          <a:bodyPr/>
          <a:lstStyle/>
          <a:p>
            <a:endParaRPr lang="en-US"/>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9698655" y="6343955"/>
            <a:ext cx="1449697" cy="365125"/>
          </a:xfrm>
        </p:spPr>
        <p:txBody>
          <a:bodyPr/>
          <a:lstStyle/>
          <a:p>
            <a:fld id="{710AE426-CBD1-49BA-A1DA-945CCEE2ED80}" type="datetimeFigureOut">
              <a:rPr lang="en-US" smtClean="0"/>
              <a:t>11/25/2025</a:t>
            </a:fld>
            <a:endParaRPr lang="en-US"/>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1125200" y="6343955"/>
            <a:ext cx="443060"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1586297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706802"/>
            <a:ext cx="4672584" cy="1269482"/>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20468" y="2173850"/>
            <a:ext cx="4564763" cy="3963682"/>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905563" y="732155"/>
            <a:ext cx="5676838" cy="54053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710AE426-CBD1-49BA-A1DA-945CCEE2ED80}" type="datetimeFigureOut">
              <a:rPr lang="en-US" smtClean="0"/>
              <a:t>11/25/2025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1769111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Picture 1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709098"/>
            <a:ext cx="3696859" cy="1316347"/>
          </a:xfrm>
        </p:spPr>
        <p:txBody>
          <a:bodyPr vert="horz" lIns="91440" tIns="45720" rIns="91440" bIns="45720" rtlCol="0" anchor="t">
            <a:normAutofit/>
          </a:bodyPr>
          <a:lstStyle>
            <a:lvl1pPr>
              <a:defRPr lang="en-US" sz="2500" dirty="0"/>
            </a:lvl1pPr>
          </a:lstStyle>
          <a:p>
            <a:pPr lvl="0"/>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31521" y="2295145"/>
            <a:ext cx="3540760" cy="3853758"/>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933150" y="709098"/>
            <a:ext cx="6644488" cy="5439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710AE426-CBD1-49BA-A1DA-945CCEE2ED80}" type="datetimeFigureOut">
              <a:rPr lang="en-US" smtClean="0"/>
              <a:t>11/25/2025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8958591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Number Larg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1219199" y="4893733"/>
            <a:ext cx="9762068" cy="1059806"/>
          </a:xfrm>
        </p:spPr>
        <p:txBody>
          <a:bodyPr anchor="ctr">
            <a:normAutofit/>
          </a:bodyPr>
          <a:lstStyle>
            <a:lvl1pPr algn="ctr">
              <a:lnSpc>
                <a:spcPct val="110000"/>
              </a:lnSpc>
              <a:defRPr sz="2600" b="0">
                <a:solidFill>
                  <a:schemeClr val="tx1"/>
                </a:solidFill>
                <a:latin typeface="+mn-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822960" y="484094"/>
            <a:ext cx="10543032" cy="4536141"/>
          </a:xfrm>
        </p:spPr>
        <p:txBody>
          <a:bodyPr anchor="b">
            <a:normAutofit/>
          </a:bodyPr>
          <a:lstStyle>
            <a:lvl1pPr marL="0" indent="0" algn="ctr">
              <a:lnSpc>
                <a:spcPct val="90000"/>
              </a:lnSpc>
              <a:buNone/>
              <a:defRPr sz="27000" b="1">
                <a:solidFill>
                  <a:schemeClr val="tx1"/>
                </a:solidFill>
                <a:latin typeface="+mj-lt"/>
              </a:defRPr>
            </a:lvl1pPr>
          </a:lstStyle>
          <a:p>
            <a:pPr lvl="0"/>
            <a:r>
              <a:rPr lang="en-US" dirty="0"/>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defRPr>
            </a:lvl1pPr>
          </a:lstStyle>
          <a:p>
            <a:fld id="{710AE426-CBD1-49BA-A1DA-945CCEE2ED80}" type="datetimeFigureOut">
              <a:rPr lang="en-US" smtClean="0"/>
              <a:t>11/25/2025</a:t>
            </a:fld>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defRPr>
            </a:lvl1pPr>
          </a:lstStyle>
          <a:p>
            <a:fld id="{0B3A8078-5A32-4B09-ABA5-7ABEFD22E08A}" type="slidenum">
              <a:rPr lang="en-US" smtClean="0"/>
              <a:t>‹#›</a:t>
            </a:fld>
            <a:endParaRPr lang="en-US"/>
          </a:p>
        </p:txBody>
      </p:sp>
    </p:spTree>
    <p:extLst>
      <p:ext uri="{BB962C8B-B14F-4D97-AF65-F5344CB8AC3E}">
        <p14:creationId xmlns:p14="http://schemas.microsoft.com/office/powerpoint/2010/main" val="2723753909"/>
      </p:ext>
    </p:extLst>
  </p:cSld>
  <p:clrMapOvr>
    <a:overrideClrMapping bg1="dk1" tx1="lt1" bg2="dk2" tx2="lt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Number Larg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1219199" y="4953000"/>
            <a:ext cx="9762068" cy="1236133"/>
          </a:xfrm>
        </p:spPr>
        <p:txBody>
          <a:bodyPr anchor="ctr">
            <a:normAutofit/>
          </a:bodyPr>
          <a:lstStyle>
            <a:lvl1pPr algn="ctr">
              <a:lnSpc>
                <a:spcPct val="110000"/>
              </a:lnSpc>
              <a:defRPr sz="2600" b="0">
                <a:solidFill>
                  <a:schemeClr val="tx1"/>
                </a:solidFill>
                <a:latin typeface="+mn-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822960" y="787400"/>
            <a:ext cx="10543032" cy="4682067"/>
          </a:xfrm>
        </p:spPr>
        <p:txBody>
          <a:bodyPr anchor="b">
            <a:normAutofit/>
          </a:bodyPr>
          <a:lstStyle>
            <a:lvl1pPr marL="0" indent="0" algn="ctr">
              <a:lnSpc>
                <a:spcPct val="90000"/>
              </a:lnSpc>
              <a:buNone/>
              <a:defRPr sz="33500" b="1">
                <a:solidFill>
                  <a:schemeClr val="tx1"/>
                </a:solidFill>
                <a:latin typeface="+mj-lt"/>
              </a:defRPr>
            </a:lvl1pPr>
          </a:lstStyle>
          <a:p>
            <a:pPr lvl="0"/>
            <a:r>
              <a:rPr lang="en-US" dirty="0"/>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defRPr>
            </a:lvl1pPr>
          </a:lstStyle>
          <a:p>
            <a:fld id="{710AE426-CBD1-49BA-A1DA-945CCEE2ED80}" type="datetimeFigureOut">
              <a:rPr lang="en-US" smtClean="0"/>
              <a:t>11/25/2025</a:t>
            </a:fld>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defRPr>
            </a:lvl1pPr>
          </a:lstStyle>
          <a:p>
            <a:fld id="{0B3A8078-5A32-4B09-ABA5-7ABEFD22E08A}" type="slidenum">
              <a:rPr lang="en-US" smtClean="0"/>
              <a:t>‹#›</a:t>
            </a:fld>
            <a:endParaRPr lang="en-US"/>
          </a:p>
        </p:txBody>
      </p:sp>
    </p:spTree>
    <p:extLst>
      <p:ext uri="{BB962C8B-B14F-4D97-AF65-F5344CB8AC3E}">
        <p14:creationId xmlns:p14="http://schemas.microsoft.com/office/powerpoint/2010/main" val="42587186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Number Larg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1219199" y="4893733"/>
            <a:ext cx="9762068" cy="1059806"/>
          </a:xfrm>
        </p:spPr>
        <p:txBody>
          <a:bodyPr anchor="ctr">
            <a:normAutofit/>
          </a:bodyPr>
          <a:lstStyle>
            <a:lvl1pPr algn="ctr">
              <a:lnSpc>
                <a:spcPct val="110000"/>
              </a:lnSpc>
              <a:defRPr sz="2600" b="0">
                <a:solidFill>
                  <a:schemeClr val="accent1">
                    <a:lumMod val="75000"/>
                  </a:schemeClr>
                </a:solidFill>
                <a:latin typeface="+mn-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822960" y="484094"/>
            <a:ext cx="10543032" cy="4536141"/>
          </a:xfrm>
        </p:spPr>
        <p:txBody>
          <a:bodyPr anchor="b">
            <a:normAutofit/>
          </a:bodyPr>
          <a:lstStyle>
            <a:lvl1pPr marL="0" indent="0" algn="ctr">
              <a:lnSpc>
                <a:spcPct val="90000"/>
              </a:lnSpc>
              <a:buNone/>
              <a:defRPr sz="27000" b="1">
                <a:solidFill>
                  <a:schemeClr val="accent1">
                    <a:lumMod val="75000"/>
                  </a:schemeClr>
                </a:solidFill>
                <a:latin typeface="+mj-lt"/>
              </a:defRPr>
            </a:lvl1pPr>
          </a:lstStyle>
          <a:p>
            <a:pPr lvl="0"/>
            <a:r>
              <a:rPr lang="en-US" dirty="0"/>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p>
            <a:fld id="{710AE426-CBD1-49BA-A1DA-945CCEE2ED80}" type="datetimeFigureOut">
              <a:rPr lang="en-US" smtClean="0"/>
              <a:t>11/25/2025</a:t>
            </a:fld>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40654211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Number Large 4">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2377440" y="4809744"/>
            <a:ext cx="7525512" cy="1269323"/>
          </a:xfrm>
        </p:spPr>
        <p:txBody>
          <a:bodyPr>
            <a:normAutofit/>
          </a:bodyPr>
          <a:lstStyle>
            <a:lvl1pPr algn="ctr">
              <a:lnSpc>
                <a:spcPct val="110000"/>
              </a:lnSpc>
              <a:defRPr sz="2800" b="0">
                <a:solidFill>
                  <a:schemeClr val="tx1"/>
                </a:solidFill>
                <a:latin typeface="+mn-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822960" y="716282"/>
            <a:ext cx="10543032" cy="4206240"/>
          </a:xfrm>
        </p:spPr>
        <p:txBody>
          <a:bodyPr anchor="b">
            <a:normAutofit/>
          </a:bodyPr>
          <a:lstStyle>
            <a:lvl1pPr marL="0" indent="0" algn="ctr">
              <a:lnSpc>
                <a:spcPct val="90000"/>
              </a:lnSpc>
              <a:buNone/>
              <a:defRPr sz="27800" b="1">
                <a:solidFill>
                  <a:schemeClr val="tx1"/>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p>
            <a:fld id="{710AE426-CBD1-49BA-A1DA-945CCEE2ED80}" type="datetimeFigureOut">
              <a:rPr lang="en-US" smtClean="0"/>
              <a:t>11/25/2025</a:t>
            </a:fld>
            <a:endParaRPr lang="en-US"/>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3963348333"/>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tatem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59264" y="42335"/>
            <a:ext cx="11517039" cy="6172200"/>
          </a:xfrm>
        </p:spPr>
        <p:txBody>
          <a:bodyPr anchor="t">
            <a:normAutofit/>
          </a:bodyPr>
          <a:lstStyle>
            <a:lvl1pPr marL="0" indent="0">
              <a:lnSpc>
                <a:spcPct val="90000"/>
              </a:lnSpc>
              <a:buNone/>
              <a:defRPr sz="8000" b="1"/>
            </a:lvl1pPr>
            <a:lvl2pPr marL="228600" indent="0">
              <a:lnSpc>
                <a:spcPct val="90000"/>
              </a:lnSpc>
              <a:buNone/>
              <a:defRPr sz="7200" b="1"/>
            </a:lvl2pPr>
            <a:lvl3pPr marL="457200" indent="0">
              <a:lnSpc>
                <a:spcPct val="90000"/>
              </a:lnSpc>
              <a:buNone/>
              <a:defRPr sz="6600" b="1"/>
            </a:lvl3pPr>
            <a:lvl4pPr marL="685800" indent="0">
              <a:lnSpc>
                <a:spcPct val="90000"/>
              </a:lnSpc>
              <a:buNone/>
              <a:defRPr sz="6000" b="1"/>
            </a:lvl4pPr>
            <a:lvl5pPr marL="914400" indent="0">
              <a:lnSpc>
                <a:spcPct val="90000"/>
              </a:lnSpc>
              <a:buNone/>
              <a:defRPr sz="5400" b="1"/>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710AE426-CBD1-49BA-A1DA-945CCEE2ED80}" type="datetimeFigureOut">
              <a:rPr lang="en-US" smtClean="0"/>
              <a:t>11/25/2025</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59655180"/>
      </p:ext>
    </p:extLst>
  </p:cSld>
  <p:clrMapOvr>
    <a:overrideClrMapping bg1="dk1" tx1="lt1" bg2="dk2" tx2="lt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59265" y="42335"/>
            <a:ext cx="11517038" cy="6172200"/>
          </a:xfrm>
        </p:spPr>
        <p:txBody>
          <a:bodyPr anchor="t">
            <a:normAutofit/>
          </a:bodyPr>
          <a:lstStyle>
            <a:lvl1pPr marL="0" indent="0">
              <a:lnSpc>
                <a:spcPct val="90000"/>
              </a:lnSpc>
              <a:buNone/>
              <a:defRPr sz="8000" b="1"/>
            </a:lvl1pPr>
            <a:lvl2pPr marL="228600" indent="0">
              <a:lnSpc>
                <a:spcPct val="90000"/>
              </a:lnSpc>
              <a:buNone/>
              <a:defRPr sz="7200" b="1"/>
            </a:lvl2pPr>
            <a:lvl3pPr marL="457200" indent="0">
              <a:lnSpc>
                <a:spcPct val="90000"/>
              </a:lnSpc>
              <a:buNone/>
              <a:defRPr sz="6600" b="1"/>
            </a:lvl3pPr>
            <a:lvl4pPr marL="685800" indent="0">
              <a:lnSpc>
                <a:spcPct val="90000"/>
              </a:lnSpc>
              <a:buNone/>
              <a:defRPr sz="6000" b="1"/>
            </a:lvl4pPr>
            <a:lvl5pPr marL="914400" indent="0">
              <a:lnSpc>
                <a:spcPct val="90000"/>
              </a:lnSpc>
              <a:buNone/>
              <a:defRPr sz="5400" b="1"/>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710AE426-CBD1-49BA-A1DA-945CCEE2ED80}" type="datetimeFigureOut">
              <a:rPr lang="en-US" smtClean="0"/>
              <a:t>11/25/2025</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409830325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612647" y="137160"/>
            <a:ext cx="2805405" cy="365125"/>
          </a:xfrm>
        </p:spPr>
        <p:txBody>
          <a:bodyPr/>
          <a:lstStyle/>
          <a:p>
            <a:endParaRPr lang="en-US"/>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a:xfrm>
            <a:off x="8893929" y="137160"/>
            <a:ext cx="2202644" cy="365125"/>
          </a:xfrm>
        </p:spPr>
        <p:txBody>
          <a:bodyPr/>
          <a:lstStyle/>
          <a:p>
            <a:fld id="{710AE426-CBD1-49BA-A1DA-945CCEE2ED80}" type="datetimeFigureOut">
              <a:rPr lang="en-US" smtClean="0"/>
              <a:t>11/25/2025</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11147096" y="137160"/>
            <a:ext cx="429207" cy="365125"/>
          </a:xfrm>
        </p:spPr>
        <p:txBody>
          <a:bodyPr/>
          <a:lstStyle/>
          <a:p>
            <a:fld id="{0B3A8078-5A32-4B09-ABA5-7ABEFD22E08A}" type="slidenum">
              <a:rPr lang="en-US" smtClean="0"/>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09725" y="755374"/>
            <a:ext cx="10872216" cy="6019229"/>
          </a:xfrm>
        </p:spPr>
        <p:txBody>
          <a:bodyPr anchor="b">
            <a:normAutofit/>
          </a:bodyPr>
          <a:lstStyle>
            <a:lvl1pPr marL="0" indent="0">
              <a:lnSpc>
                <a:spcPct val="90000"/>
              </a:lnSpc>
              <a:buNone/>
              <a:defRPr sz="7200" b="1"/>
            </a:lvl1pPr>
            <a:lvl2pPr marL="228600" indent="0">
              <a:lnSpc>
                <a:spcPct val="90000"/>
              </a:lnSpc>
              <a:buNone/>
              <a:defRPr sz="6600" b="1"/>
            </a:lvl2pPr>
            <a:lvl3pPr marL="457200" indent="0">
              <a:lnSpc>
                <a:spcPct val="90000"/>
              </a:lnSpc>
              <a:buNone/>
              <a:defRPr sz="6000" b="1"/>
            </a:lvl3pPr>
            <a:lvl4pPr marL="685800" indent="0">
              <a:lnSpc>
                <a:spcPct val="90000"/>
              </a:lnSpc>
              <a:buNone/>
              <a:defRPr sz="5400" b="1"/>
            </a:lvl4pPr>
            <a:lvl5pPr marL="914400" indent="0">
              <a:lnSpc>
                <a:spcPct val="90000"/>
              </a:lnSpc>
              <a:buNone/>
              <a:defRPr sz="4800" b="1"/>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8637253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Statem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3F6E1CB6-4A50-1364-430B-EF249B6D0012}"/>
              </a:ext>
            </a:extLst>
          </p:cNvPr>
          <p:cNvSpPr>
            <a:spLocks noGrp="1"/>
          </p:cNvSpPr>
          <p:nvPr>
            <p:ph sz="quarter" idx="14" hasCustomPrompt="1"/>
          </p:nvPr>
        </p:nvSpPr>
        <p:spPr>
          <a:xfrm>
            <a:off x="612774" y="1033272"/>
            <a:ext cx="10972800" cy="4782312"/>
          </a:xfrm>
        </p:spPr>
        <p:txBody>
          <a:bodyPr anchor="ctr">
            <a:noAutofit/>
          </a:bodyPr>
          <a:lstStyle>
            <a:lvl1pPr marL="0" indent="0">
              <a:lnSpc>
                <a:spcPct val="100000"/>
              </a:lnSpc>
              <a:buNone/>
              <a:defRPr sz="8000" b="1">
                <a:solidFill>
                  <a:schemeClr val="accent1">
                    <a:lumMod val="75000"/>
                  </a:schemeClr>
                </a:solidFill>
              </a:defRPr>
            </a:lvl1pPr>
            <a:lvl2pPr marL="228600" indent="0">
              <a:lnSpc>
                <a:spcPct val="100000"/>
              </a:lnSpc>
              <a:buNone/>
              <a:defRPr sz="8000" b="1">
                <a:solidFill>
                  <a:schemeClr val="accent1">
                    <a:lumMod val="75000"/>
                  </a:schemeClr>
                </a:solidFill>
              </a:defRPr>
            </a:lvl2pPr>
            <a:lvl3pPr marL="457200" indent="0">
              <a:lnSpc>
                <a:spcPct val="100000"/>
              </a:lnSpc>
              <a:buNone/>
              <a:defRPr sz="8000" b="1">
                <a:solidFill>
                  <a:schemeClr val="accent1">
                    <a:lumMod val="75000"/>
                  </a:schemeClr>
                </a:solidFill>
              </a:defRPr>
            </a:lvl3pPr>
            <a:lvl4pPr marL="685800" indent="0">
              <a:lnSpc>
                <a:spcPct val="100000"/>
              </a:lnSpc>
              <a:buNone/>
              <a:defRPr sz="8000" b="1">
                <a:solidFill>
                  <a:schemeClr val="accent1">
                    <a:lumMod val="75000"/>
                  </a:schemeClr>
                </a:solidFill>
              </a:defRPr>
            </a:lvl4pPr>
            <a:lvl5pPr marL="914400" indent="0">
              <a:lnSpc>
                <a:spcPct val="100000"/>
              </a:lnSpc>
              <a:buNone/>
              <a:defRPr sz="8000" b="1">
                <a:solidFill>
                  <a:schemeClr val="accent1">
                    <a:lumMod val="75000"/>
                  </a:schemeClr>
                </a:soli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710AE426-CBD1-49BA-A1DA-945CCEE2ED80}" type="datetimeFigureOut">
              <a:rPr lang="en-US" smtClean="0"/>
              <a:t>11/25/2025</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316096852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Statement 5">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710AE426-CBD1-49BA-A1DA-945CCEE2ED80}" type="datetimeFigureOut">
              <a:rPr lang="en-US" smtClean="0"/>
              <a:t>11/25/2025</a:t>
            </a:fld>
            <a:endParaRPr lang="en-US"/>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0B3A8078-5A32-4B09-ABA5-7ABEFD22E08A}" type="slidenum">
              <a:rPr lang="en-US" smtClean="0"/>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4008" y="45720"/>
            <a:ext cx="10872216" cy="6172200"/>
          </a:xfrm>
        </p:spPr>
        <p:txBody>
          <a:bodyPr vert="horz" lIns="91440" tIns="45720" rIns="91440" bIns="45720" rtlCol="0" anchor="t">
            <a:normAutofit/>
          </a:bodyPr>
          <a:lstStyle>
            <a:lvl1pPr marL="0" indent="0">
              <a:lnSpc>
                <a:spcPct val="90000"/>
              </a:lnSpc>
              <a:buNone/>
              <a:defRPr lang="en-US" sz="7200" b="1" dirty="0"/>
            </a:lvl1pPr>
            <a:lvl2pPr marL="228600" indent="0">
              <a:lnSpc>
                <a:spcPct val="90000"/>
              </a:lnSpc>
              <a:buNone/>
              <a:defRPr lang="en-US" sz="6600" b="1" dirty="0"/>
            </a:lvl2pPr>
            <a:lvl3pPr marL="457200" indent="0">
              <a:lnSpc>
                <a:spcPct val="90000"/>
              </a:lnSpc>
              <a:buNone/>
              <a:defRPr lang="en-US" sz="6000" b="1" dirty="0"/>
            </a:lvl3pPr>
            <a:lvl4pPr marL="685800" indent="0">
              <a:lnSpc>
                <a:spcPct val="90000"/>
              </a:lnSpc>
              <a:buNone/>
              <a:defRPr lang="en-US" sz="5400" b="1" dirty="0"/>
            </a:lvl4pPr>
            <a:lvl5pPr marL="914400" indent="0">
              <a:lnSpc>
                <a:spcPct val="90000"/>
              </a:lnSpc>
              <a:buNone/>
              <a:defRPr lang="en-US" sz="4800" b="1" dirty="0"/>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38473269"/>
      </p:ext>
    </p:extLst>
  </p:cSld>
  <p:clrMapOvr>
    <a:overrideClrMapping bg1="dk1" tx1="lt1" bg2="dk2" tx2="lt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499616" y="5029200"/>
            <a:ext cx="9198864" cy="640080"/>
          </a:xfrm>
        </p:spPr>
        <p:txBody>
          <a:bodyPr anchor="ctr">
            <a:normAutofit/>
          </a:bodyPr>
          <a:lstStyle>
            <a:lvl1pPr>
              <a:lnSpc>
                <a:spcPct val="120000"/>
              </a:lnSpc>
              <a:defRPr sz="2000" spc="0">
                <a:solidFill>
                  <a:schemeClr val="accent1">
                    <a:lumMod val="75000"/>
                  </a:schemeClr>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499616" y="1188720"/>
            <a:ext cx="9198864" cy="3332480"/>
          </a:xfrm>
        </p:spPr>
        <p:txBody>
          <a:bodyPr anchor="ctr">
            <a:normAutofit/>
          </a:bodyPr>
          <a:lstStyle>
            <a:lvl1pPr marL="164592" indent="-164592">
              <a:lnSpc>
                <a:spcPct val="100000"/>
              </a:lnSpc>
              <a:spcBef>
                <a:spcPts val="0"/>
              </a:spcBef>
              <a:buNone/>
              <a:defRPr sz="4800">
                <a:latin typeface="+mj-lt"/>
              </a:defRPr>
            </a:lvl1pPr>
          </a:lstStyle>
          <a:p>
            <a:pPr lvl="0"/>
            <a:r>
              <a:rPr lang="en-US" dirty="0"/>
              <a:t>Click to edit Quote</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p>
            <a:fld id="{710AE426-CBD1-49BA-A1DA-945CCEE2ED80}" type="datetimeFigureOut">
              <a:rPr lang="en-US" smtClean="0"/>
              <a:t>11/25/2025</a:t>
            </a:fld>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42847964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Quote 2">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677009" y="4955722"/>
            <a:ext cx="8863084" cy="669472"/>
          </a:xfrm>
        </p:spPr>
        <p:txBody>
          <a:bodyPr anchor="ctr">
            <a:normAutofit/>
          </a:bodyPr>
          <a:lstStyle>
            <a:lvl1pPr algn="r">
              <a:lnSpc>
                <a:spcPct val="120000"/>
              </a:lnSpc>
              <a:defRPr sz="2000" spc="0">
                <a:solidFill>
                  <a:schemeClr val="tx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677008" y="1344168"/>
            <a:ext cx="8863085" cy="3291840"/>
          </a:xfrm>
        </p:spPr>
        <p:txBody>
          <a:bodyPr anchor="ctr">
            <a:normAutofit/>
          </a:bodyPr>
          <a:lstStyle>
            <a:lvl1pPr marL="164592" indent="-164592">
              <a:lnSpc>
                <a:spcPct val="100000"/>
              </a:lnSpc>
              <a:spcBef>
                <a:spcPts val="0"/>
              </a:spcBef>
              <a:buNone/>
              <a:defRPr sz="4800">
                <a:latin typeface="+mj-lt"/>
              </a:defRPr>
            </a:lvl1pPr>
          </a:lstStyle>
          <a:p>
            <a:pPr lvl="0"/>
            <a:r>
              <a:rPr lang="en-US" dirty="0"/>
              <a:t>Click to edit Quote</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p>
            <a:fld id="{710AE426-CBD1-49BA-A1DA-945CCEE2ED80}" type="datetimeFigureOut">
              <a:rPr lang="en-US" smtClean="0"/>
              <a:t>11/25/2025</a:t>
            </a:fld>
            <a:endParaRPr lang="en-US"/>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724171078"/>
      </p:ext>
    </p:extLst>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4707468" y="4893733"/>
            <a:ext cx="5638800" cy="788610"/>
          </a:xfrm>
        </p:spPr>
        <p:txBody>
          <a:bodyPr anchor="ctr">
            <a:normAutofit/>
          </a:bodyPr>
          <a:lstStyle>
            <a:lvl1pPr algn="r">
              <a:lnSpc>
                <a:spcPct val="120000"/>
              </a:lnSpc>
              <a:defRPr sz="2000" b="1" spc="0">
                <a:solidFill>
                  <a:schemeClr val="accent1">
                    <a:lumMod val="75000"/>
                  </a:schemeClr>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862666" y="1388534"/>
            <a:ext cx="8483601" cy="3371246"/>
          </a:xfrm>
        </p:spPr>
        <p:txBody>
          <a:bodyPr anchor="ctr">
            <a:normAutofit/>
          </a:bodyPr>
          <a:lstStyle>
            <a:lvl1pPr marL="164592" indent="-164592">
              <a:lnSpc>
                <a:spcPct val="110000"/>
              </a:lnSpc>
              <a:spcBef>
                <a:spcPts val="0"/>
              </a:spcBef>
              <a:buNone/>
              <a:defRPr sz="5400">
                <a:latin typeface="+mj-lt"/>
              </a:defRPr>
            </a:lvl1pPr>
          </a:lstStyle>
          <a:p>
            <a:pPr lvl="0"/>
            <a:r>
              <a:rPr lang="en-US" dirty="0"/>
              <a:t>Click to edit Quote</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p>
            <a:fld id="{710AE426-CBD1-49BA-A1DA-945CCEE2ED80}" type="datetimeFigureOut">
              <a:rPr lang="en-US" smtClean="0"/>
              <a:t>11/25/2025</a:t>
            </a:fld>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399537282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12064"/>
            <a:ext cx="10741152" cy="969264"/>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4" name="Content Placeholder 3">
            <a:extLst>
              <a:ext uri="{FF2B5EF4-FFF2-40B4-BE49-F238E27FC236}">
                <a16:creationId xmlns:a16="http://schemas.microsoft.com/office/drawing/2014/main" id="{6627D5A5-84C3-7EDE-A8EB-2DE057DE46AB}"/>
              </a:ext>
            </a:extLst>
          </p:cNvPr>
          <p:cNvSpPr>
            <a:spLocks noGrp="1"/>
          </p:cNvSpPr>
          <p:nvPr>
            <p:ph sz="quarter" idx="15"/>
          </p:nvPr>
        </p:nvSpPr>
        <p:spPr>
          <a:xfrm>
            <a:off x="612775" y="1825625"/>
            <a:ext cx="507492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10" name="Content Placeholder 9">
            <a:extLst>
              <a:ext uri="{FF2B5EF4-FFF2-40B4-BE49-F238E27FC236}">
                <a16:creationId xmlns:a16="http://schemas.microsoft.com/office/drawing/2014/main" id="{D54150AE-A7C6-D328-35D7-F5B840930E3B}"/>
              </a:ext>
            </a:extLst>
          </p:cNvPr>
          <p:cNvSpPr>
            <a:spLocks noGrp="1"/>
          </p:cNvSpPr>
          <p:nvPr>
            <p:ph sz="quarter" idx="16"/>
          </p:nvPr>
        </p:nvSpPr>
        <p:spPr>
          <a:xfrm>
            <a:off x="6278563" y="1825625"/>
            <a:ext cx="5075237"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710AE426-CBD1-49BA-A1DA-945CCEE2ED80}" type="datetimeFigureOut">
              <a:rPr lang="en-US" smtClean="0"/>
              <a:t>11/25/2025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310297341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12064"/>
            <a:ext cx="10745788" cy="969264"/>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074920" cy="559834"/>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76AAF7-C632-FCD0-6A60-E0EA4A52F229}"/>
              </a:ext>
            </a:extLst>
          </p:cNvPr>
          <p:cNvSpPr>
            <a:spLocks noGrp="1"/>
          </p:cNvSpPr>
          <p:nvPr>
            <p:ph sz="quarter" idx="15"/>
          </p:nvPr>
        </p:nvSpPr>
        <p:spPr>
          <a:xfrm>
            <a:off x="609600" y="2387600"/>
            <a:ext cx="5075238" cy="3786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280468" y="1685735"/>
            <a:ext cx="5074920" cy="559834"/>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11">
            <a:extLst>
              <a:ext uri="{FF2B5EF4-FFF2-40B4-BE49-F238E27FC236}">
                <a16:creationId xmlns:a16="http://schemas.microsoft.com/office/drawing/2014/main" id="{CD998360-6973-27D8-8B08-ACAE10572B32}"/>
              </a:ext>
            </a:extLst>
          </p:cNvPr>
          <p:cNvSpPr>
            <a:spLocks noGrp="1"/>
          </p:cNvSpPr>
          <p:nvPr>
            <p:ph sz="quarter" idx="16"/>
          </p:nvPr>
        </p:nvSpPr>
        <p:spPr>
          <a:xfrm>
            <a:off x="6279832" y="2387600"/>
            <a:ext cx="5075556" cy="3786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710AE426-CBD1-49BA-A1DA-945CCEE2ED80}" type="datetimeFigureOut">
              <a:rPr lang="en-US" smtClean="0"/>
              <a:t>11/25/2025</a:t>
            </a:fld>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64214797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612648" y="512064"/>
            <a:ext cx="10963656" cy="969264"/>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710AE426-CBD1-49BA-A1DA-945CCEE2ED80}" type="datetimeFigureOut">
              <a:rPr lang="en-US" smtClean="0"/>
              <a:t>11/25/2025</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7682044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710AE426-CBD1-49BA-A1DA-945CCEE2ED80}" type="datetimeFigureOut">
              <a:rPr lang="en-US" smtClean="0"/>
              <a:t>11/25/2025</a:t>
            </a:fld>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32052257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12648" y="713232"/>
            <a:ext cx="3595634" cy="1625321"/>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12648" y="2590800"/>
            <a:ext cx="3595634" cy="3713584"/>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713232"/>
            <a:ext cx="6440258" cy="5591152"/>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710AE426-CBD1-49BA-A1DA-945CCEE2ED80}" type="datetimeFigureOut">
              <a:rPr lang="en-US" smtClean="0"/>
              <a:t>11/25/2025</a:t>
            </a:fld>
            <a:endParaRPr lang="en-US"/>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66257816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12648" y="713232"/>
            <a:ext cx="3595634" cy="1762083"/>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12648" y="2826137"/>
            <a:ext cx="3585586" cy="3346063"/>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hasCustomPrompt="1"/>
          </p:nvPr>
        </p:nvSpPr>
        <p:spPr>
          <a:xfrm>
            <a:off x="5340483" y="713232"/>
            <a:ext cx="6139637" cy="5458968"/>
          </a:xfrm>
          <a:blipFill dpi="0" rotWithShape="1">
            <a:blip r:embed="rId2">
              <a:alphaModFix amt="60000"/>
            </a:blip>
            <a:srcRect/>
            <a:stretch>
              <a:fillRect/>
            </a:stretch>
          </a:blip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710AE426-CBD1-49BA-A1DA-945CCEE2ED80}" type="datetimeFigureOut">
              <a:rPr lang="en-US" smtClean="0"/>
              <a:t>11/25/2025</a:t>
            </a:fld>
            <a:endParaRPr lang="en-US"/>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38486883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14299" y="89808"/>
            <a:ext cx="11462003" cy="2514600"/>
          </a:xfrm>
        </p:spPr>
        <p:txBody>
          <a:bodyPr anchor="t">
            <a:normAutofit/>
          </a:bodyPr>
          <a:lstStyle>
            <a:lvl1pPr>
              <a:defRPr sz="72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12775" y="3118757"/>
            <a:ext cx="10963528" cy="2620736"/>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710AE426-CBD1-49BA-A1DA-945CCEE2ED80}" type="datetimeFigureOut">
              <a:rPr lang="en-US" smtClean="0"/>
              <a:t>11/25/2025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959248582"/>
      </p:ext>
    </p:extLst>
  </p:cSld>
  <p:clrMapOvr>
    <a:overrideClrMapping bg1="dk1" tx1="lt1" bg2="dk2" tx2="lt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7" y="1627318"/>
            <a:ext cx="8430767" cy="1842020"/>
          </a:xfrm>
        </p:spPr>
        <p:txBody>
          <a:bodyPr anchor="b">
            <a:noAutofit/>
          </a:bodyPr>
          <a:lstStyle>
            <a:lvl1pPr>
              <a:defRPr sz="7200"/>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12775" y="3622674"/>
            <a:ext cx="8430639" cy="1608008"/>
          </a:xfrm>
        </p:spPr>
        <p:txBody>
          <a:bodyPr>
            <a:normAutofit/>
          </a:bodyPr>
          <a:lstStyle>
            <a:lvl1pPr marL="0" indent="0">
              <a:buNone/>
              <a:defRPr sz="1800"/>
            </a:lvl1pPr>
            <a:lvl2pPr marL="228600" indent="0">
              <a:buNone/>
              <a:defRPr sz="1600"/>
            </a:lvl2pPr>
            <a:lvl3pPr marL="457200" indent="0">
              <a:buNone/>
              <a:defRPr sz="1400"/>
            </a:lvl3pPr>
            <a:lvl4pPr marL="685800" indent="0">
              <a:buNone/>
              <a:defRPr sz="1400"/>
            </a:lvl4pPr>
            <a:lvl5pPr marL="914400" inden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710AE426-CBD1-49BA-A1DA-945CCEE2ED80}" type="datetimeFigureOut">
              <a:rPr lang="en-US" smtClean="0"/>
              <a:t>11/25/2025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752757158"/>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theme" Target="../theme/theme1.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14649"/>
            <a:ext cx="10963655" cy="97237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09862"/>
            <a:ext cx="10963656" cy="45137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612647" y="6343955"/>
            <a:ext cx="2805405" cy="365125"/>
          </a:xfrm>
          <a:prstGeom prst="rect">
            <a:avLst/>
          </a:prstGeom>
        </p:spPr>
        <p:txBody>
          <a:bodyPr vert="horz" lIns="91440" tIns="45720" rIns="91440" bIns="45720" rtlCol="0" anchor="ctr"/>
          <a:lstStyle>
            <a:lvl1pPr algn="l">
              <a:defRPr sz="800">
                <a:solidFill>
                  <a:schemeClr val="tx1"/>
                </a:solidFill>
              </a:defRPr>
            </a:lvl1pPr>
          </a:lstStyle>
          <a:p>
            <a:endParaRPr lang="en-US"/>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8893929" y="6343955"/>
            <a:ext cx="2202644" cy="365125"/>
          </a:xfrm>
          <a:prstGeom prst="rect">
            <a:avLst/>
          </a:prstGeom>
        </p:spPr>
        <p:txBody>
          <a:bodyPr vert="horz" lIns="91440" tIns="45720" rIns="91440" bIns="45720" rtlCol="0" anchor="ctr"/>
          <a:lstStyle>
            <a:lvl1pPr algn="r">
              <a:defRPr sz="800">
                <a:solidFill>
                  <a:schemeClr val="tx1"/>
                </a:solidFill>
              </a:defRPr>
            </a:lvl1pPr>
          </a:lstStyle>
          <a:p>
            <a:fld id="{710AE426-CBD1-49BA-A1DA-945CCEE2ED80}" type="datetimeFigureOut">
              <a:rPr lang="en-US" smtClean="0"/>
              <a:t>11/25/2025</a:t>
            </a:fld>
            <a:endParaRPr lang="en-US"/>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147096" y="6343955"/>
            <a:ext cx="429207" cy="365125"/>
          </a:xfrm>
          <a:prstGeom prst="rect">
            <a:avLst/>
          </a:prstGeom>
        </p:spPr>
        <p:txBody>
          <a:bodyPr vert="horz" lIns="91440" tIns="45720" rIns="91440" bIns="45720" rtlCol="0" anchor="ctr"/>
          <a:lstStyle>
            <a:lvl1pPr algn="r">
              <a:defRPr sz="800">
                <a:solidFill>
                  <a:schemeClr val="tx1"/>
                </a:solidFill>
              </a:defRPr>
            </a:lvl1pPr>
          </a:lstStyle>
          <a:p>
            <a:fld id="{0B3A8078-5A32-4B09-ABA5-7ABEFD22E08A}" type="slidenum">
              <a:rPr lang="en-US" smtClean="0"/>
              <a:t>‹#›</a:t>
            </a:fld>
            <a:endParaRPr lang="en-US"/>
          </a:p>
        </p:txBody>
      </p:sp>
    </p:spTree>
    <p:extLst>
      <p:ext uri="{BB962C8B-B14F-4D97-AF65-F5344CB8AC3E}">
        <p14:creationId xmlns:p14="http://schemas.microsoft.com/office/powerpoint/2010/main" val="8353011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Lst>
  <p:txStyles>
    <p:titleStyle>
      <a:lvl1pPr algn="l" defTabSz="914400" rtl="0" eaLnBrk="1" latinLnBrk="0" hangingPunct="1">
        <a:lnSpc>
          <a:spcPct val="95000"/>
        </a:lnSpc>
        <a:spcBef>
          <a:spcPct val="0"/>
        </a:spcBef>
        <a:buNone/>
        <a:defRPr sz="2800" b="1" kern="1200" spc="-3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4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orient="horz" pos="2160">
          <p15:clr>
            <a:srgbClr val="F26B43"/>
          </p15:clr>
        </p15:guide>
        <p15:guide id="8" pos="3840">
          <p15:clr>
            <a:srgbClr val="F26B43"/>
          </p15:clr>
        </p15:guide>
        <p15:guide id="9" pos="7296">
          <p15:clr>
            <a:srgbClr val="F26B43"/>
          </p15:clr>
        </p15:guide>
        <p15:guide id="10" pos="38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3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E422B-BA16-CCC1-145D-DE858E0EB421}"/>
              </a:ext>
            </a:extLst>
          </p:cNvPr>
          <p:cNvSpPr>
            <a:spLocks noGrp="1"/>
          </p:cNvSpPr>
          <p:nvPr>
            <p:ph type="ctrTitle"/>
          </p:nvPr>
        </p:nvSpPr>
        <p:spPr>
          <a:xfrm>
            <a:off x="7428950" y="284481"/>
            <a:ext cx="4458249" cy="4320310"/>
          </a:xfrm>
        </p:spPr>
        <p:txBody>
          <a:bodyPr anchor="t">
            <a:normAutofit/>
          </a:bodyPr>
          <a:lstStyle/>
          <a:p>
            <a:r>
              <a:rPr lang="en-US" dirty="0"/>
              <a:t>Paid to Deliver – The Future of Pharma Logistics</a:t>
            </a:r>
          </a:p>
        </p:txBody>
      </p:sp>
      <p:sp>
        <p:nvSpPr>
          <p:cNvPr id="3" name="Subtitle 2">
            <a:extLst>
              <a:ext uri="{FF2B5EF4-FFF2-40B4-BE49-F238E27FC236}">
                <a16:creationId xmlns:a16="http://schemas.microsoft.com/office/drawing/2014/main" id="{894D3035-D752-8CAD-279F-21A0E3A1C512}"/>
              </a:ext>
            </a:extLst>
          </p:cNvPr>
          <p:cNvSpPr>
            <a:spLocks noGrp="1"/>
          </p:cNvSpPr>
          <p:nvPr>
            <p:ph type="subTitle" idx="1"/>
          </p:nvPr>
        </p:nvSpPr>
        <p:spPr>
          <a:xfrm>
            <a:off x="7428950" y="4870174"/>
            <a:ext cx="3856735" cy="1033669"/>
          </a:xfrm>
        </p:spPr>
        <p:txBody>
          <a:bodyPr anchor="b">
            <a:normAutofit/>
          </a:bodyPr>
          <a:lstStyle/>
          <a:p>
            <a:r>
              <a:rPr lang="en-US" i="1" dirty="0"/>
              <a:t>Innovations driving efficient pharmaceutical supply chains</a:t>
            </a:r>
          </a:p>
        </p:txBody>
      </p:sp>
      <p:pic>
        <p:nvPicPr>
          <p:cNvPr id="4" name="Picture 3" descr="Cartons placed on the belt conveyor system">
            <a:extLst>
              <a:ext uri="{FF2B5EF4-FFF2-40B4-BE49-F238E27FC236}">
                <a16:creationId xmlns:a16="http://schemas.microsoft.com/office/drawing/2014/main" id="{6EB76560-4D61-4366-8723-53E3C25E4367}"/>
              </a:ext>
            </a:extLst>
          </p:cNvPr>
          <p:cNvPicPr>
            <a:picLocks noChangeAspect="1"/>
          </p:cNvPicPr>
          <p:nvPr/>
        </p:nvPicPr>
        <p:blipFill>
          <a:blip r:embed="rId3"/>
          <a:srcRect l="18290" r="16133"/>
          <a:stretch>
            <a:fillRect/>
          </a:stretch>
        </p:blipFill>
        <p:spPr>
          <a:xfrm>
            <a:off x="20" y="10"/>
            <a:ext cx="7195655" cy="685799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noFill/>
        </p:spPr>
      </p:pic>
    </p:spTree>
    <p:extLst>
      <p:ext uri="{BB962C8B-B14F-4D97-AF65-F5344CB8AC3E}">
        <p14:creationId xmlns:p14="http://schemas.microsoft.com/office/powerpoint/2010/main" val="2408839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par>
                                <p:cTn id="11" presetID="10" presetClass="entr" presetSubtype="0" fill="hold" grpId="1" nodeType="withEffect">
                                  <p:stCondLst>
                                    <p:cond delay="250"/>
                                  </p:stCondLst>
                                  <p:iterate type="lt">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5F574-72E4-5FB5-970D-D13CDEFC27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EDED18-241C-8294-0C60-C9653672E193}"/>
              </a:ext>
            </a:extLst>
          </p:cNvPr>
          <p:cNvSpPr>
            <a:spLocks noGrp="1"/>
          </p:cNvSpPr>
          <p:nvPr>
            <p:ph type="title"/>
          </p:nvPr>
        </p:nvSpPr>
        <p:spPr>
          <a:xfrm>
            <a:off x="111758" y="1869103"/>
            <a:ext cx="9337042" cy="4906929"/>
          </a:xfrm>
        </p:spPr>
        <p:txBody>
          <a:bodyPr anchor="b">
            <a:normAutofit/>
          </a:bodyPr>
          <a:lstStyle/>
          <a:p>
            <a:r>
              <a:rPr lang="en-US" dirty="0"/>
              <a:t>Logistics – How are you getting there?</a:t>
            </a:r>
          </a:p>
        </p:txBody>
      </p:sp>
    </p:spTree>
    <p:extLst>
      <p:ext uri="{BB962C8B-B14F-4D97-AF65-F5344CB8AC3E}">
        <p14:creationId xmlns:p14="http://schemas.microsoft.com/office/powerpoint/2010/main" val="38100995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51CFB-9E1F-F7C8-AC65-898506106205}"/>
              </a:ext>
            </a:extLst>
          </p:cNvPr>
          <p:cNvSpPr>
            <a:spLocks noGrp="1"/>
          </p:cNvSpPr>
          <p:nvPr>
            <p:ph type="title"/>
          </p:nvPr>
        </p:nvSpPr>
        <p:spPr>
          <a:xfrm>
            <a:off x="612647" y="475488"/>
            <a:ext cx="6858000" cy="932688"/>
          </a:xfrm>
        </p:spPr>
        <p:txBody>
          <a:bodyPr anchor="b">
            <a:normAutofit/>
          </a:bodyPr>
          <a:lstStyle/>
          <a:p>
            <a:r>
              <a:rPr lang="en-US"/>
              <a:t>Paid to Deliver – The Future of Pharma Logistics</a:t>
            </a:r>
          </a:p>
        </p:txBody>
      </p:sp>
      <p:sp>
        <p:nvSpPr>
          <p:cNvPr id="4" name="Content Placeholder 3">
            <a:extLst>
              <a:ext uri="{FF2B5EF4-FFF2-40B4-BE49-F238E27FC236}">
                <a16:creationId xmlns:a16="http://schemas.microsoft.com/office/drawing/2014/main" id="{F213375E-1EB3-2C80-2BBD-A113495EC7DC}"/>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2647" y="1627632"/>
            <a:ext cx="6858000" cy="4535370"/>
          </a:xfrm>
        </p:spPr>
        <p:txBody>
          <a:bodyPr>
            <a:normAutofit/>
          </a:bodyPr>
          <a:lstStyle/>
          <a:p>
            <a:pPr marL="0" indent="0">
              <a:spcBef>
                <a:spcPts val="2500"/>
              </a:spcBef>
              <a:buFont typeface="Arial" panose="020B0604020202020204" pitchFamily="34" charset="0"/>
              <a:buNone/>
            </a:pPr>
            <a:r>
              <a:rPr lang="en-US" b="1" dirty="0"/>
              <a:t>Critical Role of Logistics</a:t>
            </a:r>
          </a:p>
          <a:p>
            <a:pPr marL="0" lvl="1" indent="0">
              <a:buFont typeface="Arial" panose="020B0604020202020204" pitchFamily="34" charset="0"/>
              <a:buNone/>
            </a:pPr>
            <a:r>
              <a:rPr dirty="0"/>
              <a:t>Pharma logistics ensures timely, safe, and compliant delivery of medicines impacting patient outcomes and supply chain resilience.</a:t>
            </a:r>
            <a:endParaRPr lang="en-US" dirty="0"/>
          </a:p>
          <a:p>
            <a:pPr marL="0" indent="0">
              <a:spcBef>
                <a:spcPts val="2500"/>
              </a:spcBef>
              <a:buFont typeface="Arial" panose="020B0604020202020204" pitchFamily="34" charset="0"/>
              <a:buNone/>
            </a:pPr>
            <a:r>
              <a:rPr lang="en-US" b="1" dirty="0"/>
              <a:t>Technological Innovations</a:t>
            </a:r>
          </a:p>
          <a:p>
            <a:pPr marL="0" lvl="1" indent="0">
              <a:buFont typeface="Arial" panose="020B0604020202020204" pitchFamily="34" charset="0"/>
              <a:buNone/>
            </a:pPr>
            <a:r>
              <a:rPr dirty="0"/>
              <a:t>Future pharma logistics relies on cold chain management, AI</a:t>
            </a:r>
            <a:r>
              <a:rPr lang="en-US" dirty="0"/>
              <a:t>/ integration measures</a:t>
            </a:r>
            <a:r>
              <a:rPr dirty="0"/>
              <a:t>, IoT, and </a:t>
            </a:r>
            <a:r>
              <a:rPr lang="en-US" dirty="0"/>
              <a:t>meeting sustainability requirements. </a:t>
            </a:r>
          </a:p>
          <a:p>
            <a:pPr marL="0" indent="0">
              <a:spcBef>
                <a:spcPts val="2500"/>
              </a:spcBef>
              <a:buFont typeface="Arial" panose="020B0604020202020204" pitchFamily="34" charset="0"/>
              <a:buNone/>
            </a:pPr>
            <a:r>
              <a:rPr lang="en-US" b="1" dirty="0"/>
              <a:t>Industry Challenges</a:t>
            </a:r>
          </a:p>
          <a:p>
            <a:pPr marL="0" lvl="1" indent="0">
              <a:buFont typeface="Arial" panose="020B0604020202020204" pitchFamily="34" charset="0"/>
              <a:buNone/>
            </a:pPr>
            <a:r>
              <a:rPr dirty="0"/>
              <a:t>Complex customs, rising transport costs, quality assurance, and geopolitical issues create uncertainty in pharma logistics.</a:t>
            </a:r>
            <a:endParaRPr lang="en-US" dirty="0"/>
          </a:p>
          <a:p>
            <a:pPr marL="0" indent="0">
              <a:spcBef>
                <a:spcPts val="2500"/>
              </a:spcBef>
              <a:buFont typeface="Arial" panose="020B0604020202020204" pitchFamily="34" charset="0"/>
              <a:buNone/>
            </a:pPr>
            <a:r>
              <a:rPr lang="en-US" b="1" dirty="0"/>
              <a:t>Strategic Adaptation</a:t>
            </a:r>
          </a:p>
          <a:p>
            <a:pPr marL="0" lvl="1" indent="0">
              <a:buFont typeface="Arial" panose="020B0604020202020204" pitchFamily="34" charset="0"/>
              <a:buNone/>
            </a:pPr>
            <a:r>
              <a:rPr dirty="0"/>
              <a:t>Companies must adopt sustainability, tracking </a:t>
            </a:r>
            <a:r>
              <a:rPr lang="en-US" dirty="0"/>
              <a:t>and traceability</a:t>
            </a:r>
            <a:r>
              <a:rPr dirty="0"/>
              <a:t>, and </a:t>
            </a:r>
            <a:r>
              <a:rPr lang="en-US" dirty="0"/>
              <a:t>strategies</a:t>
            </a:r>
            <a:r>
              <a:rPr dirty="0"/>
              <a:t> to optimize</a:t>
            </a:r>
            <a:r>
              <a:rPr lang="en-US" dirty="0"/>
              <a:t> processes and </a:t>
            </a:r>
            <a:r>
              <a:rPr dirty="0"/>
              <a:t>service delivery.</a:t>
            </a:r>
            <a:endParaRPr lang="en-US" dirty="0"/>
          </a:p>
        </p:txBody>
      </p:sp>
      <p:pic>
        <p:nvPicPr>
          <p:cNvPr id="5" name="Content Placeholder 4" descr="Container Truck on Highway with Polygon Network Pan Europe Globe Graphic.">
            <a:extLst>
              <a:ext uri="{FF2B5EF4-FFF2-40B4-BE49-F238E27FC236}">
                <a16:creationId xmlns:a16="http://schemas.microsoft.com/office/drawing/2014/main" id="{AE7C8D35-1FAE-4B23-9AEB-EA76095983E1}"/>
              </a:ext>
            </a:extLst>
          </p:cNvPr>
          <p:cNvPicPr>
            <a:picLocks noGrp="1" noChangeAspect="1"/>
          </p:cNvPicPr>
          <p:nvPr>
            <p:ph type="pic" sz="quarter" idx="13"/>
          </p:nvPr>
        </p:nvPicPr>
        <p:blipFill>
          <a:blip r:embed="rId3"/>
          <a:srcRect l="39801" r="20290" b="-1"/>
          <a:stretch>
            <a:fillRect/>
          </a:stretch>
        </p:blipFill>
        <p:spPr>
          <a:xfrm>
            <a:off x="8091732" y="10"/>
            <a:ext cx="4100267" cy="6857990"/>
          </a:xfrm>
          <a:prstGeom prst="rect">
            <a:avLst/>
          </a:prstGeom>
          <a:noFill/>
        </p:spPr>
      </p:pic>
    </p:spTree>
    <p:extLst>
      <p:ext uri="{BB962C8B-B14F-4D97-AF65-F5344CB8AC3E}">
        <p14:creationId xmlns:p14="http://schemas.microsoft.com/office/powerpoint/2010/main" val="21990266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8480A-A118-6607-9EA6-9E48971EFA1B}"/>
              </a:ext>
            </a:extLst>
          </p:cNvPr>
          <p:cNvSpPr>
            <a:spLocks noGrp="1"/>
          </p:cNvSpPr>
          <p:nvPr>
            <p:ph type="title"/>
          </p:nvPr>
        </p:nvSpPr>
        <p:spPr>
          <a:xfrm>
            <a:off x="612648" y="706802"/>
            <a:ext cx="4672584" cy="1269482"/>
          </a:xfrm>
        </p:spPr>
        <p:txBody>
          <a:bodyPr anchor="t">
            <a:normAutofit/>
          </a:bodyPr>
          <a:lstStyle/>
          <a:p>
            <a:r>
              <a:rPr lang="en-US" sz="2600" dirty="0"/>
              <a:t>How do you want to go?</a:t>
            </a:r>
          </a:p>
        </p:txBody>
      </p:sp>
      <p:pic>
        <p:nvPicPr>
          <p:cNvPr id="5" name="Content Placeholder 4" descr="Abstract 3D illustration. Map was drawn by hand on the basis of public resource. http://www.lib.utexas.edu/maps/world.html">
            <a:extLst>
              <a:ext uri="{FF2B5EF4-FFF2-40B4-BE49-F238E27FC236}">
                <a16:creationId xmlns:a16="http://schemas.microsoft.com/office/drawing/2014/main" id="{D44B6D48-9910-422E-B2CB-2DE73651CA15}"/>
              </a:ext>
            </a:extLst>
          </p:cNvPr>
          <p:cNvPicPr>
            <a:picLocks noGrp="1" noChangeAspect="1"/>
          </p:cNvPicPr>
          <p:nvPr>
            <p:ph type="pic" sz="quarter" idx="13"/>
          </p:nvPr>
        </p:nvPicPr>
        <p:blipFill>
          <a:blip r:embed="rId3"/>
          <a:srcRect l="4370" r="9255" b="-2"/>
          <a:stretch>
            <a:fillRect/>
          </a:stretch>
        </p:blipFill>
        <p:spPr>
          <a:xfrm>
            <a:off x="720468" y="2173850"/>
            <a:ext cx="4564763" cy="3963682"/>
          </a:xfrm>
          <a:prstGeom prst="rect">
            <a:avLst/>
          </a:prstGeom>
          <a:noFill/>
        </p:spPr>
      </p:pic>
      <p:sp>
        <p:nvSpPr>
          <p:cNvPr id="4" name="Content Placeholder 3">
            <a:extLst>
              <a:ext uri="{FF2B5EF4-FFF2-40B4-BE49-F238E27FC236}">
                <a16:creationId xmlns:a16="http://schemas.microsoft.com/office/drawing/2014/main" id="{122FEC61-C78B-5094-B812-C047FB4C49A5}"/>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905563" y="732155"/>
            <a:ext cx="5676838" cy="5405377"/>
          </a:xfrm>
        </p:spPr>
        <p:txBody>
          <a:bodyPr>
            <a:normAutofit/>
          </a:bodyPr>
          <a:lstStyle/>
          <a:p>
            <a:pPr marL="0" indent="0">
              <a:spcBef>
                <a:spcPts val="2500"/>
              </a:spcBef>
              <a:buFont typeface="Arial" panose="020B0604020202020204" pitchFamily="34" charset="0"/>
              <a:buNone/>
            </a:pPr>
            <a:r>
              <a:rPr lang="en-US" b="1" dirty="0"/>
              <a:t>Container Shipping</a:t>
            </a:r>
          </a:p>
          <a:p>
            <a:pPr marL="0" lvl="1" indent="0">
              <a:buFont typeface="Arial" panose="020B0604020202020204" pitchFamily="34" charset="0"/>
              <a:buNone/>
            </a:pPr>
            <a:r>
              <a:rPr dirty="0"/>
              <a:t>Container shipping is cost-effective for large volumes but needs strict temperature control and longer delivery times.</a:t>
            </a:r>
            <a:r>
              <a:rPr lang="en-US" dirty="0"/>
              <a:t> </a:t>
            </a:r>
            <a:r>
              <a:rPr lang="en-US" i="1" dirty="0"/>
              <a:t>–conditioned cooling? </a:t>
            </a:r>
            <a:endParaRPr lang="en-US" dirty="0"/>
          </a:p>
          <a:p>
            <a:pPr marL="0" indent="0">
              <a:spcBef>
                <a:spcPts val="2500"/>
              </a:spcBef>
              <a:buFont typeface="Arial" panose="020B0604020202020204" pitchFamily="34" charset="0"/>
              <a:buNone/>
            </a:pPr>
            <a:r>
              <a:rPr lang="en-US" b="1" dirty="0"/>
              <a:t>Bulk Transport</a:t>
            </a:r>
          </a:p>
          <a:p>
            <a:pPr marL="0" lvl="1" indent="0">
              <a:buFont typeface="Arial" panose="020B0604020202020204" pitchFamily="34" charset="0"/>
              <a:buNone/>
            </a:pPr>
            <a:r>
              <a:rPr dirty="0"/>
              <a:t>Bulk transport suits raw materials but involves contamination risks and complex handling requirements.</a:t>
            </a:r>
            <a:r>
              <a:rPr lang="en-US" dirty="0"/>
              <a:t> </a:t>
            </a:r>
            <a:r>
              <a:rPr lang="en-US" i="1" dirty="0"/>
              <a:t>Very cost effective</a:t>
            </a:r>
            <a:endParaRPr lang="en-US" dirty="0"/>
          </a:p>
          <a:p>
            <a:pPr marL="0" indent="0">
              <a:spcBef>
                <a:spcPts val="2500"/>
              </a:spcBef>
              <a:buFont typeface="Arial" panose="020B0604020202020204" pitchFamily="34" charset="0"/>
              <a:buNone/>
            </a:pPr>
            <a:r>
              <a:rPr lang="en-US" b="1" dirty="0"/>
              <a:t>Truck Transport</a:t>
            </a:r>
          </a:p>
          <a:p>
            <a:pPr marL="0" lvl="1" indent="0">
              <a:buFont typeface="Arial" panose="020B0604020202020204" pitchFamily="34" charset="0"/>
              <a:buNone/>
            </a:pPr>
            <a:r>
              <a:rPr dirty="0"/>
              <a:t>Truck transport offers flexibility and faster regional delivery but faces driver shortages </a:t>
            </a:r>
            <a:endParaRPr lang="en-US" dirty="0"/>
          </a:p>
          <a:p>
            <a:pPr marL="0" lvl="1" indent="0">
              <a:buFont typeface="Arial" panose="020B0604020202020204" pitchFamily="34" charset="0"/>
              <a:buNone/>
            </a:pPr>
            <a:endParaRPr lang="en-US" b="1" dirty="0"/>
          </a:p>
          <a:p>
            <a:pPr marL="0" lvl="1" indent="0">
              <a:buFont typeface="Arial" panose="020B0604020202020204" pitchFamily="34" charset="0"/>
              <a:buNone/>
            </a:pPr>
            <a:r>
              <a:rPr lang="en-US" b="1" dirty="0"/>
              <a:t>Air Transport</a:t>
            </a:r>
          </a:p>
          <a:p>
            <a:pPr marL="0" lvl="1" indent="0">
              <a:buFont typeface="Arial" panose="020B0604020202020204" pitchFamily="34" charset="0"/>
              <a:buNone/>
            </a:pPr>
            <a:r>
              <a:rPr dirty="0"/>
              <a:t>Air transport is fastest for high-value or time-sensitive goods but costly and limited by capacity constraints.</a:t>
            </a:r>
            <a:endParaRPr lang="en-US" dirty="0"/>
          </a:p>
        </p:txBody>
      </p:sp>
    </p:spTree>
    <p:extLst>
      <p:ext uri="{BB962C8B-B14F-4D97-AF65-F5344CB8AC3E}">
        <p14:creationId xmlns:p14="http://schemas.microsoft.com/office/powerpoint/2010/main" val="36434291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36DFB-7370-8702-46BD-D183BA377CB6}"/>
              </a:ext>
            </a:extLst>
          </p:cNvPr>
          <p:cNvSpPr>
            <a:spLocks noGrp="1"/>
          </p:cNvSpPr>
          <p:nvPr>
            <p:ph type="title"/>
          </p:nvPr>
        </p:nvSpPr>
        <p:spPr>
          <a:xfrm>
            <a:off x="612647" y="475488"/>
            <a:ext cx="6858000" cy="932688"/>
          </a:xfrm>
        </p:spPr>
        <p:txBody>
          <a:bodyPr anchor="b">
            <a:normAutofit/>
          </a:bodyPr>
          <a:lstStyle/>
          <a:p>
            <a:r>
              <a:rPr lang="en-US" dirty="0"/>
              <a:t>You are “challenging”  </a:t>
            </a:r>
          </a:p>
        </p:txBody>
      </p:sp>
      <p:sp>
        <p:nvSpPr>
          <p:cNvPr id="4" name="Content Placeholder 3">
            <a:extLst>
              <a:ext uri="{FF2B5EF4-FFF2-40B4-BE49-F238E27FC236}">
                <a16:creationId xmlns:a16="http://schemas.microsoft.com/office/drawing/2014/main" id="{F58CA72D-4837-6EFA-545D-1DA105FFFF61}"/>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2647" y="1627632"/>
            <a:ext cx="6858000" cy="4535370"/>
          </a:xfrm>
        </p:spPr>
        <p:txBody>
          <a:bodyPr>
            <a:normAutofit/>
          </a:bodyPr>
          <a:lstStyle/>
          <a:p>
            <a:pPr marL="0" indent="0">
              <a:spcBef>
                <a:spcPts val="2500"/>
              </a:spcBef>
              <a:buFont typeface="Arial" panose="020B0604020202020204" pitchFamily="34" charset="0"/>
              <a:buNone/>
            </a:pPr>
            <a:r>
              <a:rPr lang="en-US" b="1" dirty="0"/>
              <a:t>Rising Transportation Costs</a:t>
            </a:r>
          </a:p>
          <a:p>
            <a:pPr marL="0" lvl="1" indent="0">
              <a:buFont typeface="Arial" panose="020B0604020202020204" pitchFamily="34" charset="0"/>
              <a:buNone/>
            </a:pPr>
            <a:r>
              <a:rPr dirty="0"/>
              <a:t>Fuel price</a:t>
            </a:r>
            <a:r>
              <a:rPr lang="en-US" dirty="0"/>
              <a:t> uncertainty and driver</a:t>
            </a:r>
            <a:r>
              <a:rPr dirty="0"/>
              <a:t> </a:t>
            </a:r>
            <a:r>
              <a:rPr dirty="0" err="1"/>
              <a:t>labo</a:t>
            </a:r>
            <a:r>
              <a:rPr lang="en-US" dirty="0" err="1"/>
              <a:t>u</a:t>
            </a:r>
            <a:r>
              <a:rPr dirty="0" err="1"/>
              <a:t>r</a:t>
            </a:r>
            <a:r>
              <a:rPr dirty="0"/>
              <a:t> shortages </a:t>
            </a:r>
            <a:r>
              <a:rPr lang="en-US" dirty="0"/>
              <a:t>create unstable</a:t>
            </a:r>
            <a:r>
              <a:rPr dirty="0"/>
              <a:t> transportation costs, putting pressure on logistics budgets</a:t>
            </a:r>
            <a:r>
              <a:rPr lang="en-US" dirty="0"/>
              <a:t> and forecasting</a:t>
            </a:r>
            <a:r>
              <a:rPr dirty="0"/>
              <a:t>.</a:t>
            </a:r>
            <a:endParaRPr lang="en-US" dirty="0"/>
          </a:p>
          <a:p>
            <a:pPr marL="0" indent="0">
              <a:spcBef>
                <a:spcPts val="2500"/>
              </a:spcBef>
              <a:buFont typeface="Arial" panose="020B0604020202020204" pitchFamily="34" charset="0"/>
              <a:buNone/>
            </a:pPr>
            <a:r>
              <a:rPr lang="en-US" b="1" dirty="0"/>
              <a:t>Complex Supply Chain Control</a:t>
            </a:r>
          </a:p>
          <a:p>
            <a:pPr marL="0" lvl="1" indent="0">
              <a:buFont typeface="Arial" panose="020B0604020202020204" pitchFamily="34" charset="0"/>
              <a:buNone/>
            </a:pPr>
            <a:r>
              <a:rPr dirty="0"/>
              <a:t>Managing control over multi-layered supply chains is challenging, especially with third-party outsourcing involved.</a:t>
            </a:r>
            <a:endParaRPr lang="en-US" dirty="0"/>
          </a:p>
          <a:p>
            <a:pPr marL="0" indent="0">
              <a:spcBef>
                <a:spcPts val="2500"/>
              </a:spcBef>
              <a:buFont typeface="Arial" panose="020B0604020202020204" pitchFamily="34" charset="0"/>
              <a:buNone/>
            </a:pPr>
            <a:r>
              <a:rPr lang="en-US" b="1" dirty="0"/>
              <a:t>Regulatory Compliance and Customs</a:t>
            </a:r>
          </a:p>
          <a:p>
            <a:pPr marL="0" lvl="1" indent="0">
              <a:buFont typeface="Arial" panose="020B0604020202020204" pitchFamily="34" charset="0"/>
              <a:buNone/>
            </a:pPr>
            <a:r>
              <a:rPr dirty="0"/>
              <a:t>Varying customs regulations and strict quality audits increase delays and administrative workload.</a:t>
            </a:r>
            <a:endParaRPr lang="en-US" dirty="0"/>
          </a:p>
          <a:p>
            <a:pPr marL="0" indent="0">
              <a:spcBef>
                <a:spcPts val="2500"/>
              </a:spcBef>
              <a:buFont typeface="Arial" panose="020B0604020202020204" pitchFamily="34" charset="0"/>
              <a:buNone/>
            </a:pPr>
            <a:r>
              <a:rPr lang="en-US" b="1" dirty="0"/>
              <a:t>Risk Management and Technology</a:t>
            </a:r>
          </a:p>
          <a:p>
            <a:pPr marL="0" lvl="1" indent="0">
              <a:buFont typeface="Arial" panose="020B0604020202020204" pitchFamily="34" charset="0"/>
              <a:buNone/>
            </a:pPr>
            <a:r>
              <a:rPr dirty="0"/>
              <a:t>Effective risk strategies and real-time technology investments are key to mitigating disruptions.</a:t>
            </a:r>
            <a:endParaRPr lang="en-US" dirty="0"/>
          </a:p>
        </p:txBody>
      </p:sp>
      <p:pic>
        <p:nvPicPr>
          <p:cNvPr id="5" name="Content Placeholder 4" descr="Tarpaulin truck driving on highway">
            <a:extLst>
              <a:ext uri="{FF2B5EF4-FFF2-40B4-BE49-F238E27FC236}">
                <a16:creationId xmlns:a16="http://schemas.microsoft.com/office/drawing/2014/main" id="{B8E88F6D-977C-4DBC-9735-039E2AE7E601}"/>
              </a:ext>
            </a:extLst>
          </p:cNvPr>
          <p:cNvPicPr>
            <a:picLocks noGrp="1" noChangeAspect="1"/>
          </p:cNvPicPr>
          <p:nvPr>
            <p:ph type="pic" sz="quarter" idx="13"/>
          </p:nvPr>
        </p:nvPicPr>
        <p:blipFill>
          <a:blip r:embed="rId3"/>
          <a:srcRect l="24879" r="35212" b="-1"/>
          <a:stretch>
            <a:fillRect/>
          </a:stretch>
        </p:blipFill>
        <p:spPr>
          <a:xfrm>
            <a:off x="8091732" y="10"/>
            <a:ext cx="4100267" cy="6857990"/>
          </a:xfrm>
          <a:prstGeom prst="rect">
            <a:avLst/>
          </a:prstGeom>
          <a:noFill/>
        </p:spPr>
      </p:pic>
    </p:spTree>
    <p:extLst>
      <p:ext uri="{BB962C8B-B14F-4D97-AF65-F5344CB8AC3E}">
        <p14:creationId xmlns:p14="http://schemas.microsoft.com/office/powerpoint/2010/main" val="29042222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D0357-70E2-A855-3040-C074C43FA563}"/>
              </a:ext>
            </a:extLst>
          </p:cNvPr>
          <p:cNvSpPr>
            <a:spLocks noGrp="1"/>
          </p:cNvSpPr>
          <p:nvPr>
            <p:ph type="title"/>
          </p:nvPr>
        </p:nvSpPr>
        <p:spPr/>
        <p:txBody>
          <a:bodyPr/>
          <a:lstStyle/>
          <a:p>
            <a:r>
              <a:rPr lang="en-US" dirty="0"/>
              <a:t>Long term contracts</a:t>
            </a:r>
          </a:p>
        </p:txBody>
      </p:sp>
      <p:sp>
        <p:nvSpPr>
          <p:cNvPr id="11" name="Content Placeholder 10">
            <a:extLst>
              <a:ext uri="{FF2B5EF4-FFF2-40B4-BE49-F238E27FC236}">
                <a16:creationId xmlns:a16="http://schemas.microsoft.com/office/drawing/2014/main" id="{9354D908-86D4-8ACC-3FCC-C7FE1E1C9774}"/>
              </a:ext>
            </a:extLst>
          </p:cNvPr>
          <p:cNvSpPr>
            <a:spLocks noGrp="1"/>
          </p:cNvSpPr>
          <p:nvPr>
            <p:ph sz="quarter" idx="14"/>
          </p:nvPr>
        </p:nvSpPr>
        <p:spPr/>
        <p:txBody>
          <a:bodyPr>
            <a:normAutofit/>
          </a:bodyPr>
          <a:lstStyle/>
          <a:p>
            <a:pPr marL="0" lvl="1" indent="0">
              <a:buNone/>
            </a:pPr>
            <a:r>
              <a:rPr lang="en-US" sz="2000" dirty="0"/>
              <a:t>Predicable </a:t>
            </a:r>
          </a:p>
          <a:p>
            <a:pPr marL="0" lvl="1" indent="0">
              <a:buNone/>
            </a:pPr>
            <a:endParaRPr lang="en-US" sz="2000" dirty="0"/>
          </a:p>
          <a:p>
            <a:pPr marL="0" lvl="1" indent="0">
              <a:buNone/>
            </a:pPr>
            <a:r>
              <a:rPr lang="en-US" sz="2000" dirty="0"/>
              <a:t>Stable  </a:t>
            </a:r>
          </a:p>
          <a:p>
            <a:pPr marL="0" lvl="1" indent="0">
              <a:buNone/>
            </a:pPr>
            <a:endParaRPr lang="en-US" sz="2000" dirty="0"/>
          </a:p>
          <a:p>
            <a:pPr marL="0" lvl="1" indent="0">
              <a:buNone/>
            </a:pPr>
            <a:r>
              <a:rPr lang="en-US" sz="2000" dirty="0"/>
              <a:t>Great for forecasting and monitoring of </a:t>
            </a:r>
          </a:p>
          <a:p>
            <a:pPr marL="0" lvl="1" indent="0">
              <a:buNone/>
            </a:pPr>
            <a:r>
              <a:rPr lang="en-US" sz="2000" dirty="0"/>
              <a:t>Costs</a:t>
            </a:r>
          </a:p>
          <a:p>
            <a:pPr marL="0" lvl="1" indent="0">
              <a:buNone/>
            </a:pPr>
            <a:endParaRPr lang="en-US" sz="2000" dirty="0"/>
          </a:p>
          <a:p>
            <a:pPr marL="0" lvl="1" indent="0">
              <a:buNone/>
            </a:pPr>
            <a:r>
              <a:rPr lang="en-US" sz="2000" dirty="0"/>
              <a:t>Maintain relationships</a:t>
            </a:r>
          </a:p>
        </p:txBody>
      </p:sp>
      <p:pic>
        <p:nvPicPr>
          <p:cNvPr id="15" name="Picture 14">
            <a:extLst>
              <a:ext uri="{FF2B5EF4-FFF2-40B4-BE49-F238E27FC236}">
                <a16:creationId xmlns:a16="http://schemas.microsoft.com/office/drawing/2014/main" id="{20F977B0-CF2F-DFE2-70D1-CD70931A6886}"/>
              </a:ext>
            </a:extLst>
          </p:cNvPr>
          <p:cNvPicPr>
            <a:picLocks noChangeAspect="1"/>
          </p:cNvPicPr>
          <p:nvPr/>
        </p:nvPicPr>
        <p:blipFill>
          <a:blip r:embed="rId2"/>
          <a:stretch>
            <a:fillRect/>
          </a:stretch>
        </p:blipFill>
        <p:spPr>
          <a:xfrm>
            <a:off x="5385158" y="571500"/>
            <a:ext cx="6819034" cy="5715000"/>
          </a:xfrm>
          <a:prstGeom prst="rect">
            <a:avLst/>
          </a:prstGeom>
        </p:spPr>
      </p:pic>
    </p:spTree>
    <p:extLst>
      <p:ext uri="{BB962C8B-B14F-4D97-AF65-F5344CB8AC3E}">
        <p14:creationId xmlns:p14="http://schemas.microsoft.com/office/powerpoint/2010/main" val="5444331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7B28C-B79F-B506-B6DE-810BA4A055C1}"/>
              </a:ext>
            </a:extLst>
          </p:cNvPr>
          <p:cNvSpPr>
            <a:spLocks noGrp="1"/>
          </p:cNvSpPr>
          <p:nvPr>
            <p:ph type="title"/>
          </p:nvPr>
        </p:nvSpPr>
        <p:spPr/>
        <p:txBody>
          <a:bodyPr/>
          <a:lstStyle/>
          <a:p>
            <a:r>
              <a:rPr lang="en-US" dirty="0"/>
              <a:t>A lesson from Chinese philosophy </a:t>
            </a:r>
          </a:p>
        </p:txBody>
      </p:sp>
      <p:pic>
        <p:nvPicPr>
          <p:cNvPr id="1028" name="Picture 4">
            <a:extLst>
              <a:ext uri="{FF2B5EF4-FFF2-40B4-BE49-F238E27FC236}">
                <a16:creationId xmlns:a16="http://schemas.microsoft.com/office/drawing/2014/main" id="{D183822C-77DA-6C10-5D3B-A9F454C979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1924" y="1408176"/>
            <a:ext cx="5410200" cy="33528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94F9B9A-934A-B949-A8F0-6E96D73E597E}"/>
              </a:ext>
            </a:extLst>
          </p:cNvPr>
          <p:cNvSpPr txBox="1"/>
          <p:nvPr/>
        </p:nvSpPr>
        <p:spPr>
          <a:xfrm>
            <a:off x="9753600" y="1143000"/>
            <a:ext cx="369332" cy="5020002"/>
          </a:xfrm>
          <a:prstGeom prst="rect">
            <a:avLst/>
          </a:prstGeom>
          <a:noFill/>
        </p:spPr>
        <p:txBody>
          <a:bodyPr vert="vert270" wrap="square" rtlCol="0">
            <a:spAutoFit/>
          </a:bodyPr>
          <a:lstStyle/>
          <a:p>
            <a:r>
              <a:rPr lang="en-US" sz="1200" dirty="0"/>
              <a:t>https://languagelog.ldc.upenn.edu/nll/?p=47078</a:t>
            </a:r>
          </a:p>
        </p:txBody>
      </p:sp>
      <p:sp>
        <p:nvSpPr>
          <p:cNvPr id="8" name="TextBox 7">
            <a:extLst>
              <a:ext uri="{FF2B5EF4-FFF2-40B4-BE49-F238E27FC236}">
                <a16:creationId xmlns:a16="http://schemas.microsoft.com/office/drawing/2014/main" id="{92EBBB3C-34B1-6E9B-D929-81FC5E54AFED}"/>
              </a:ext>
            </a:extLst>
          </p:cNvPr>
          <p:cNvSpPr txBox="1"/>
          <p:nvPr/>
        </p:nvSpPr>
        <p:spPr>
          <a:xfrm>
            <a:off x="2590800" y="4803493"/>
            <a:ext cx="6094268" cy="646331"/>
          </a:xfrm>
          <a:prstGeom prst="rect">
            <a:avLst/>
          </a:prstGeom>
          <a:noFill/>
        </p:spPr>
        <p:txBody>
          <a:bodyPr wrap="square">
            <a:spAutoFit/>
          </a:bodyPr>
          <a:lstStyle/>
          <a:p>
            <a:r>
              <a:rPr lang="ja-JP" altLang="en-US" b="0" i="0" dirty="0">
                <a:solidFill>
                  <a:schemeClr val="accent5"/>
                </a:solidFill>
                <a:effectLst/>
                <a:latin typeface="Verdana" panose="020B0604030504040204" pitchFamily="34" charset="0"/>
              </a:rPr>
              <a:t>你的锅</a:t>
            </a:r>
            <a:r>
              <a:rPr lang="en-US" altLang="ja-JP" b="0" i="0" dirty="0">
                <a:solidFill>
                  <a:schemeClr val="accent5"/>
                </a:solidFill>
                <a:effectLst/>
                <a:latin typeface="Verdana" panose="020B0604030504040204" pitchFamily="34" charset="0"/>
              </a:rPr>
              <a:t>" ("</a:t>
            </a:r>
            <a:r>
              <a:rPr lang="en-US" b="0" i="0" dirty="0">
                <a:solidFill>
                  <a:schemeClr val="accent5"/>
                </a:solidFill>
                <a:effectLst/>
                <a:latin typeface="Verdana" panose="020B0604030504040204" pitchFamily="34" charset="0"/>
              </a:rPr>
              <a:t>it's your pot"/ "it's for you to get the blame”)</a:t>
            </a:r>
            <a:endParaRPr lang="en-US" dirty="0">
              <a:solidFill>
                <a:schemeClr val="accent5"/>
              </a:solidFill>
            </a:endParaRPr>
          </a:p>
        </p:txBody>
      </p:sp>
    </p:spTree>
    <p:extLst>
      <p:ext uri="{BB962C8B-B14F-4D97-AF65-F5344CB8AC3E}">
        <p14:creationId xmlns:p14="http://schemas.microsoft.com/office/powerpoint/2010/main" val="8490083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95F1D-0A42-456E-F829-625DA897D579}"/>
              </a:ext>
            </a:extLst>
          </p:cNvPr>
          <p:cNvSpPr>
            <a:spLocks noGrp="1"/>
          </p:cNvSpPr>
          <p:nvPr>
            <p:ph type="title"/>
          </p:nvPr>
        </p:nvSpPr>
        <p:spPr>
          <a:xfrm>
            <a:off x="111758" y="1869103"/>
            <a:ext cx="9337042" cy="4906929"/>
          </a:xfrm>
        </p:spPr>
        <p:txBody>
          <a:bodyPr anchor="b">
            <a:normAutofit/>
          </a:bodyPr>
          <a:lstStyle/>
          <a:p>
            <a:r>
              <a:rPr lang="en-US" dirty="0"/>
              <a:t>Logistics Models and Incoterms </a:t>
            </a:r>
          </a:p>
        </p:txBody>
      </p:sp>
    </p:spTree>
    <p:extLst>
      <p:ext uri="{BB962C8B-B14F-4D97-AF65-F5344CB8AC3E}">
        <p14:creationId xmlns:p14="http://schemas.microsoft.com/office/powerpoint/2010/main" val="58837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1445C-4853-AC0C-77E0-41085D53EAB4}"/>
              </a:ext>
            </a:extLst>
          </p:cNvPr>
          <p:cNvSpPr>
            <a:spLocks noGrp="1"/>
          </p:cNvSpPr>
          <p:nvPr>
            <p:ph type="title"/>
          </p:nvPr>
        </p:nvSpPr>
        <p:spPr>
          <a:xfrm>
            <a:off x="4632168" y="474177"/>
            <a:ext cx="6950232" cy="932688"/>
          </a:xfrm>
        </p:spPr>
        <p:txBody>
          <a:bodyPr anchor="b">
            <a:normAutofit/>
          </a:bodyPr>
          <a:lstStyle/>
          <a:p>
            <a:r>
              <a:rPr lang="en-US"/>
              <a:t>Should Your Logistics Department Be In-House or Use a 3PL</a:t>
            </a:r>
          </a:p>
        </p:txBody>
      </p:sp>
      <p:pic>
        <p:nvPicPr>
          <p:cNvPr id="5" name="Content Placeholder 4" descr="A warehouse shelf full of boxes.">
            <a:extLst>
              <a:ext uri="{FF2B5EF4-FFF2-40B4-BE49-F238E27FC236}">
                <a16:creationId xmlns:a16="http://schemas.microsoft.com/office/drawing/2014/main" id="{E8EC027A-0155-4AA5-9C6E-A0B6AC24E538}"/>
              </a:ext>
            </a:extLst>
          </p:cNvPr>
          <p:cNvPicPr>
            <a:picLocks noGrp="1" noChangeAspect="1"/>
          </p:cNvPicPr>
          <p:nvPr>
            <p:ph type="pic" sz="quarter" idx="13"/>
          </p:nvPr>
        </p:nvPicPr>
        <p:blipFill>
          <a:blip r:embed="rId3"/>
          <a:srcRect l="14167" r="3782"/>
          <a:stretch>
            <a:fillRect/>
          </a:stretch>
        </p:blipFill>
        <p:spPr>
          <a:xfrm>
            <a:off x="20" y="1"/>
            <a:ext cx="4023340" cy="6858000"/>
          </a:xfrm>
          <a:prstGeom prst="rect">
            <a:avLst/>
          </a:prstGeom>
          <a:noFill/>
        </p:spPr>
      </p:pic>
      <p:sp>
        <p:nvSpPr>
          <p:cNvPr id="4" name="Content Placeholder 3">
            <a:extLst>
              <a:ext uri="{FF2B5EF4-FFF2-40B4-BE49-F238E27FC236}">
                <a16:creationId xmlns:a16="http://schemas.microsoft.com/office/drawing/2014/main" id="{9FB59381-A4CF-BDC9-05E4-CEB3682EC77D}"/>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632168" y="1627632"/>
            <a:ext cx="6950232" cy="4686224"/>
          </a:xfrm>
        </p:spPr>
        <p:txBody>
          <a:bodyPr>
            <a:normAutofit/>
          </a:bodyPr>
          <a:lstStyle/>
          <a:p>
            <a:pPr marL="0" indent="0">
              <a:spcBef>
                <a:spcPts val="2500"/>
              </a:spcBef>
              <a:buFont typeface="Arial" panose="020B0604020202020204" pitchFamily="34" charset="0"/>
              <a:buNone/>
            </a:pPr>
            <a:r>
              <a:rPr lang="en-US" b="1"/>
              <a:t>In-House Logistics Benefits</a:t>
            </a:r>
          </a:p>
          <a:p>
            <a:pPr marL="0" lvl="1" indent="0">
              <a:buFont typeface="Arial" panose="020B0604020202020204" pitchFamily="34" charset="0"/>
              <a:buNone/>
            </a:pPr>
            <a:r>
              <a:t>In-house logistics offers greater control, direct oversight, and better alignment with company culture but requires major investments.</a:t>
            </a:r>
            <a:endParaRPr lang="en-US"/>
          </a:p>
          <a:p>
            <a:pPr marL="0" indent="0">
              <a:spcBef>
                <a:spcPts val="2500"/>
              </a:spcBef>
              <a:buFont typeface="Arial" panose="020B0604020202020204" pitchFamily="34" charset="0"/>
              <a:buNone/>
            </a:pPr>
            <a:r>
              <a:rPr lang="en-US" b="1"/>
              <a:t>Advantages of 3PL Providers</a:t>
            </a:r>
          </a:p>
          <a:p>
            <a:pPr marL="0" lvl="1" indent="0">
              <a:buFont typeface="Arial" panose="020B0604020202020204" pitchFamily="34" charset="0"/>
              <a:buNone/>
            </a:pPr>
            <a:r>
              <a:t>3PLs provide expertise, scalability, advanced technology access, and flexibility without heavy capital investment.</a:t>
            </a:r>
            <a:endParaRPr lang="en-US"/>
          </a:p>
          <a:p>
            <a:pPr marL="0" indent="0">
              <a:spcBef>
                <a:spcPts val="2500"/>
              </a:spcBef>
              <a:buFont typeface="Arial" panose="020B0604020202020204" pitchFamily="34" charset="0"/>
              <a:buNone/>
            </a:pPr>
            <a:r>
              <a:rPr lang="en-US" b="1"/>
              <a:t>Challenges of Outsourcing</a:t>
            </a:r>
          </a:p>
          <a:p>
            <a:pPr marL="0" lvl="1" indent="0">
              <a:buFont typeface="Arial" panose="020B0604020202020204" pitchFamily="34" charset="0"/>
              <a:buNone/>
            </a:pPr>
            <a:r>
              <a:t>Outsourcing may reduce control and create dependency on external partners, affecting operational autonomy.</a:t>
            </a:r>
            <a:endParaRPr lang="en-US"/>
          </a:p>
          <a:p>
            <a:pPr marL="0" indent="0">
              <a:spcBef>
                <a:spcPts val="2500"/>
              </a:spcBef>
              <a:buFont typeface="Arial" panose="020B0604020202020204" pitchFamily="34" charset="0"/>
              <a:buNone/>
            </a:pPr>
            <a:r>
              <a:rPr lang="en-US" b="1"/>
              <a:t>Hybrid Logistics Approach</a:t>
            </a:r>
          </a:p>
          <a:p>
            <a:pPr marL="0" lvl="1" indent="0">
              <a:buFont typeface="Arial" panose="020B0604020202020204" pitchFamily="34" charset="0"/>
              <a:buNone/>
            </a:pPr>
            <a:r>
              <a:t>Combining in-house oversight with selective outsourcing balances control and operational efficiency effectively.</a:t>
            </a:r>
            <a:endParaRPr lang="en-US"/>
          </a:p>
        </p:txBody>
      </p:sp>
    </p:spTree>
    <p:extLst>
      <p:ext uri="{BB962C8B-B14F-4D97-AF65-F5344CB8AC3E}">
        <p14:creationId xmlns:p14="http://schemas.microsoft.com/office/powerpoint/2010/main" val="20338881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EE4A7-34C7-A479-9D1C-0B86F48D132F}"/>
              </a:ext>
            </a:extLst>
          </p:cNvPr>
          <p:cNvSpPr>
            <a:spLocks noGrp="1"/>
          </p:cNvSpPr>
          <p:nvPr>
            <p:ph type="title"/>
          </p:nvPr>
        </p:nvSpPr>
        <p:spPr>
          <a:xfrm>
            <a:off x="612648" y="706802"/>
            <a:ext cx="4672584" cy="1269482"/>
          </a:xfrm>
        </p:spPr>
        <p:txBody>
          <a:bodyPr anchor="t">
            <a:normAutofit/>
          </a:bodyPr>
          <a:lstStyle/>
          <a:p>
            <a:r>
              <a:rPr lang="en-US" dirty="0"/>
              <a:t>Overview of Incoterms and Discussion</a:t>
            </a:r>
          </a:p>
        </p:txBody>
      </p:sp>
      <p:pic>
        <p:nvPicPr>
          <p:cNvPr id="5" name="Content Placeholder 4" descr="World trade concept. Globe surrounded by shipping containers. Earth texture provided by visibleearth.nasa.govSimilar images:">
            <a:extLst>
              <a:ext uri="{FF2B5EF4-FFF2-40B4-BE49-F238E27FC236}">
                <a16:creationId xmlns:a16="http://schemas.microsoft.com/office/drawing/2014/main" id="{C71D80E7-9384-491F-9237-7AA1E24712AD}"/>
              </a:ext>
            </a:extLst>
          </p:cNvPr>
          <p:cNvPicPr>
            <a:picLocks noGrp="1" noChangeAspect="1"/>
          </p:cNvPicPr>
          <p:nvPr>
            <p:ph type="pic" sz="quarter" idx="13"/>
          </p:nvPr>
        </p:nvPicPr>
        <p:blipFill>
          <a:blip r:embed="rId3"/>
          <a:srcRect l="24508" r="11862" b="-1"/>
          <a:stretch>
            <a:fillRect/>
          </a:stretch>
        </p:blipFill>
        <p:spPr>
          <a:xfrm>
            <a:off x="720468" y="2173850"/>
            <a:ext cx="4564763" cy="3963682"/>
          </a:xfrm>
          <a:prstGeom prst="rect">
            <a:avLst/>
          </a:prstGeom>
          <a:noFill/>
        </p:spPr>
      </p:pic>
      <p:sp>
        <p:nvSpPr>
          <p:cNvPr id="4" name="Content Placeholder 3">
            <a:extLst>
              <a:ext uri="{FF2B5EF4-FFF2-40B4-BE49-F238E27FC236}">
                <a16:creationId xmlns:a16="http://schemas.microsoft.com/office/drawing/2014/main" id="{516DBC07-076E-9F81-B13E-138059C28084}"/>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905563" y="732155"/>
            <a:ext cx="5676838" cy="5405377"/>
          </a:xfrm>
        </p:spPr>
        <p:txBody>
          <a:bodyPr>
            <a:normAutofit/>
          </a:bodyPr>
          <a:lstStyle/>
          <a:p>
            <a:pPr marL="0" indent="0">
              <a:spcBef>
                <a:spcPts val="2500"/>
              </a:spcBef>
              <a:buFont typeface="Arial" panose="020B0604020202020204" pitchFamily="34" charset="0"/>
              <a:buNone/>
            </a:pPr>
            <a:r>
              <a:rPr lang="en-US" b="1"/>
              <a:t>Role of Incoterms</a:t>
            </a:r>
          </a:p>
          <a:p>
            <a:pPr marL="0" lvl="1" indent="0">
              <a:buFont typeface="Arial" panose="020B0604020202020204" pitchFamily="34" charset="0"/>
              <a:buNone/>
            </a:pPr>
            <a:r>
              <a:t>Incoterms define buyer and seller responsibilities, affecting customs, risk, and cost allocation in global trade.</a:t>
            </a:r>
            <a:endParaRPr lang="en-US"/>
          </a:p>
          <a:p>
            <a:pPr marL="0" indent="0">
              <a:spcBef>
                <a:spcPts val="2500"/>
              </a:spcBef>
              <a:buFont typeface="Arial" panose="020B0604020202020204" pitchFamily="34" charset="0"/>
              <a:buNone/>
            </a:pPr>
            <a:r>
              <a:rPr lang="en-US" b="1"/>
              <a:t>Common Incoterms Examples</a:t>
            </a:r>
          </a:p>
          <a:p>
            <a:pPr marL="0" lvl="1" indent="0">
              <a:buFont typeface="Arial" panose="020B0604020202020204" pitchFamily="34" charset="0"/>
              <a:buNone/>
            </a:pPr>
            <a:r>
              <a:t>Terms like CFR, CIF, and FOB specify who covers transportation and insurance expenses in shipments.</a:t>
            </a:r>
            <a:endParaRPr lang="en-US"/>
          </a:p>
          <a:p>
            <a:pPr marL="0" indent="0">
              <a:spcBef>
                <a:spcPts val="2500"/>
              </a:spcBef>
              <a:buFont typeface="Arial" panose="020B0604020202020204" pitchFamily="34" charset="0"/>
              <a:buNone/>
            </a:pPr>
            <a:r>
              <a:rPr lang="en-US" b="1"/>
              <a:t>Importance in Pharma Logistics</a:t>
            </a:r>
          </a:p>
          <a:p>
            <a:pPr marL="0" lvl="1" indent="0">
              <a:buFont typeface="Arial" panose="020B0604020202020204" pitchFamily="34" charset="0"/>
              <a:buNone/>
            </a:pPr>
            <a:r>
              <a:t>Proper Incoterm selection ensures compliance and minimizes delays in pharmaceutical supply chains.</a:t>
            </a:r>
            <a:endParaRPr lang="en-US"/>
          </a:p>
          <a:p>
            <a:pPr marL="0" indent="0">
              <a:spcBef>
                <a:spcPts val="2500"/>
              </a:spcBef>
              <a:buFont typeface="Arial" panose="020B0604020202020204" pitchFamily="34" charset="0"/>
              <a:buNone/>
            </a:pPr>
            <a:r>
              <a:rPr lang="en-US" b="1"/>
              <a:t>Adapting to Trade Changes</a:t>
            </a:r>
          </a:p>
          <a:p>
            <a:pPr marL="0" lvl="1" indent="0">
              <a:buFont typeface="Arial" panose="020B0604020202020204" pitchFamily="34" charset="0"/>
              <a:buNone/>
            </a:pPr>
            <a:r>
              <a:t>Businesses must review Incoterms regularly to adjust to evolving trade policies and optimize shipping control.</a:t>
            </a:r>
            <a:endParaRPr lang="en-US"/>
          </a:p>
        </p:txBody>
      </p:sp>
    </p:spTree>
    <p:extLst>
      <p:ext uri="{BB962C8B-B14F-4D97-AF65-F5344CB8AC3E}">
        <p14:creationId xmlns:p14="http://schemas.microsoft.com/office/powerpoint/2010/main" val="24416025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11F2A74-B7A8-79DC-12F8-E429A4A9ECBB}"/>
              </a:ext>
            </a:extLst>
          </p:cNvPr>
          <p:cNvSpPr txBox="1"/>
          <p:nvPr/>
        </p:nvSpPr>
        <p:spPr>
          <a:xfrm>
            <a:off x="11427766" y="923410"/>
            <a:ext cx="461665" cy="5202435"/>
          </a:xfrm>
          <a:prstGeom prst="rect">
            <a:avLst/>
          </a:prstGeom>
          <a:noFill/>
        </p:spPr>
        <p:txBody>
          <a:bodyPr vert="vert270" wrap="square" rtlCol="0">
            <a:spAutoFit/>
          </a:bodyPr>
          <a:lstStyle/>
          <a:p>
            <a:r>
              <a:rPr lang="en-US" sz="900" dirty="0"/>
              <a:t>https://incodocs.com/blog/wp-content/uploads/2025/01/Incoterms-latest-updated-chart.jpg</a:t>
            </a:r>
          </a:p>
          <a:p>
            <a:endParaRPr lang="en-US" sz="900" dirty="0"/>
          </a:p>
        </p:txBody>
      </p:sp>
      <p:pic>
        <p:nvPicPr>
          <p:cNvPr id="2052" name="Picture 4">
            <a:extLst>
              <a:ext uri="{FF2B5EF4-FFF2-40B4-BE49-F238E27FC236}">
                <a16:creationId xmlns:a16="http://schemas.microsoft.com/office/drawing/2014/main" id="{7B3A5F1D-DE89-E22B-7E64-4D59954A49BC}"/>
              </a:ext>
            </a:extLst>
          </p:cNvPr>
          <p:cNvPicPr>
            <a:picLocks noGrp="1" noChangeAspect="1" noChangeArrowheads="1"/>
          </p:cNvPicPr>
          <p:nvPr>
            <p:ph sz="quarter" idx="14"/>
          </p:nvPr>
        </p:nvPicPr>
        <p:blipFill>
          <a:blip r:embed="rId2">
            <a:extLst>
              <a:ext uri="{28A0092B-C50C-407E-A947-70E740481C1C}">
                <a14:useLocalDpi xmlns:a14="http://schemas.microsoft.com/office/drawing/2010/main" val="0"/>
              </a:ext>
            </a:extLst>
          </a:blip>
          <a:srcRect/>
          <a:stretch>
            <a:fillRect/>
          </a:stretch>
        </p:blipFill>
        <p:spPr bwMode="auto">
          <a:xfrm>
            <a:off x="2133600" y="249470"/>
            <a:ext cx="8915400" cy="6359059"/>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D69D05B6-1390-3683-2791-CA25E2273E98}"/>
              </a:ext>
            </a:extLst>
          </p:cNvPr>
          <p:cNvSpPr>
            <a:spLocks noGrp="1"/>
          </p:cNvSpPr>
          <p:nvPr>
            <p:ph type="title"/>
          </p:nvPr>
        </p:nvSpPr>
        <p:spPr>
          <a:xfrm>
            <a:off x="302569" y="533400"/>
            <a:ext cx="2282952" cy="1579198"/>
          </a:xfrm>
        </p:spPr>
        <p:txBody>
          <a:bodyPr anchor="t">
            <a:normAutofit fontScale="90000"/>
          </a:bodyPr>
          <a:lstStyle/>
          <a:p>
            <a:r>
              <a:rPr lang="en-US" dirty="0"/>
              <a:t>Overview of Incoterms and Discussion</a:t>
            </a:r>
          </a:p>
        </p:txBody>
      </p:sp>
    </p:spTree>
    <p:extLst>
      <p:ext uri="{BB962C8B-B14F-4D97-AF65-F5344CB8AC3E}">
        <p14:creationId xmlns:p14="http://schemas.microsoft.com/office/powerpoint/2010/main" val="6815614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E58DA-6289-784C-25B7-8FF0AA92693D}"/>
              </a:ext>
            </a:extLst>
          </p:cNvPr>
          <p:cNvSpPr>
            <a:spLocks noGrp="1"/>
          </p:cNvSpPr>
          <p:nvPr>
            <p:ph type="title"/>
          </p:nvPr>
        </p:nvSpPr>
        <p:spPr>
          <a:xfrm>
            <a:off x="111758" y="1869103"/>
            <a:ext cx="9337042" cy="4906929"/>
          </a:xfrm>
        </p:spPr>
        <p:txBody>
          <a:bodyPr anchor="b">
            <a:normAutofit/>
          </a:bodyPr>
          <a:lstStyle/>
          <a:p>
            <a:r>
              <a:rPr lang="en-US"/>
              <a:t>Customs and Regulatory Compliance</a:t>
            </a:r>
          </a:p>
        </p:txBody>
      </p:sp>
    </p:spTree>
    <p:extLst>
      <p:ext uri="{BB962C8B-B14F-4D97-AF65-F5344CB8AC3E}">
        <p14:creationId xmlns:p14="http://schemas.microsoft.com/office/powerpoint/2010/main" val="9428264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23BDC-F680-DCB7-6A6B-60C001E96CD3}"/>
              </a:ext>
            </a:extLst>
          </p:cNvPr>
          <p:cNvSpPr>
            <a:spLocks noGrp="1"/>
          </p:cNvSpPr>
          <p:nvPr>
            <p:ph type="title"/>
          </p:nvPr>
        </p:nvSpPr>
        <p:spPr>
          <a:xfrm>
            <a:off x="4632168" y="474177"/>
            <a:ext cx="6950232" cy="932688"/>
          </a:xfrm>
        </p:spPr>
        <p:txBody>
          <a:bodyPr anchor="b">
            <a:normAutofit/>
          </a:bodyPr>
          <a:lstStyle/>
          <a:p>
            <a:r>
              <a:rPr lang="en-US"/>
              <a:t>A More Detailed Overview of Customs</a:t>
            </a:r>
          </a:p>
        </p:txBody>
      </p:sp>
      <p:sp>
        <p:nvSpPr>
          <p:cNvPr id="4" name="Content Placeholder 3">
            <a:extLst>
              <a:ext uri="{FF2B5EF4-FFF2-40B4-BE49-F238E27FC236}">
                <a16:creationId xmlns:a16="http://schemas.microsoft.com/office/drawing/2014/main" id="{1406E360-9F01-F596-BEC2-B0D2AD511C03}"/>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632168" y="1627632"/>
            <a:ext cx="6950232" cy="4686224"/>
          </a:xfrm>
        </p:spPr>
        <p:txBody>
          <a:bodyPr>
            <a:normAutofit/>
          </a:bodyPr>
          <a:lstStyle/>
          <a:p>
            <a:pPr marL="0" indent="0">
              <a:spcBef>
                <a:spcPts val="2500"/>
              </a:spcBef>
              <a:buFont typeface="Arial" panose="020B0604020202020204" pitchFamily="34" charset="0"/>
              <a:buNone/>
            </a:pPr>
            <a:r>
              <a:rPr lang="en-US" b="1" dirty="0"/>
              <a:t>Complex Regulatory Environment</a:t>
            </a:r>
          </a:p>
          <a:p>
            <a:pPr marL="0" lvl="1" indent="0">
              <a:buFont typeface="Arial" panose="020B0604020202020204" pitchFamily="34" charset="0"/>
              <a:buNone/>
            </a:pPr>
            <a:r>
              <a:rPr dirty="0"/>
              <a:t>Pharma logistics customs involve stringent regulations to ensure drug safety and security compliance worldwide.</a:t>
            </a:r>
            <a:endParaRPr lang="en-US" dirty="0"/>
          </a:p>
          <a:p>
            <a:pPr marL="0" indent="0">
              <a:spcBef>
                <a:spcPts val="2500"/>
              </a:spcBef>
              <a:buFont typeface="Arial" panose="020B0604020202020204" pitchFamily="34" charset="0"/>
              <a:buNone/>
            </a:pPr>
            <a:r>
              <a:rPr lang="en-US" b="1" dirty="0"/>
              <a:t>Restrictions on Transshipment</a:t>
            </a:r>
          </a:p>
          <a:p>
            <a:pPr marL="0" lvl="1" indent="0">
              <a:buFont typeface="Arial" panose="020B0604020202020204" pitchFamily="34" charset="0"/>
              <a:buNone/>
            </a:pPr>
            <a:r>
              <a:rPr dirty="0"/>
              <a:t>Transshipment limitations in sensitive regions reduce logistics flexibility and require alternative planning.</a:t>
            </a:r>
            <a:endParaRPr lang="en-US" dirty="0"/>
          </a:p>
          <a:p>
            <a:pPr marL="0" indent="0">
              <a:spcBef>
                <a:spcPts val="2500"/>
              </a:spcBef>
              <a:buFont typeface="Arial" panose="020B0604020202020204" pitchFamily="34" charset="0"/>
              <a:buNone/>
            </a:pPr>
            <a:r>
              <a:rPr lang="en-US" b="1" dirty="0"/>
              <a:t>Handling Dangerous Goods</a:t>
            </a:r>
          </a:p>
          <a:p>
            <a:pPr marL="0" lvl="1" indent="0">
              <a:buFont typeface="Arial" panose="020B0604020202020204" pitchFamily="34" charset="0"/>
              <a:buNone/>
            </a:pPr>
            <a:r>
              <a:rPr dirty="0"/>
              <a:t>Specialized documentation and international safety standards govern the transport of hazardous pharmaceutical products.</a:t>
            </a:r>
            <a:endParaRPr lang="en-US" dirty="0"/>
          </a:p>
          <a:p>
            <a:pPr marL="0" indent="0">
              <a:spcBef>
                <a:spcPts val="2500"/>
              </a:spcBef>
              <a:buFont typeface="Arial" panose="020B0604020202020204" pitchFamily="34" charset="0"/>
              <a:buNone/>
            </a:pPr>
            <a:r>
              <a:rPr lang="en-US" b="1" dirty="0"/>
              <a:t>Compliance and Collaboration</a:t>
            </a:r>
          </a:p>
          <a:p>
            <a:pPr marL="0" lvl="1" indent="0">
              <a:buFont typeface="Arial" panose="020B0604020202020204" pitchFamily="34" charset="0"/>
              <a:buNone/>
            </a:pPr>
            <a:r>
              <a:t>Robust compliance programs and technology improve documentation and cooperation with customs authorities.</a:t>
            </a:r>
            <a:endParaRPr lang="en-US"/>
          </a:p>
        </p:txBody>
      </p:sp>
      <p:pic>
        <p:nvPicPr>
          <p:cNvPr id="4098" name="Picture 2">
            <a:extLst>
              <a:ext uri="{FF2B5EF4-FFF2-40B4-BE49-F238E27FC236}">
                <a16:creationId xmlns:a16="http://schemas.microsoft.com/office/drawing/2014/main" id="{DBE20D76-36FD-59E1-789C-1DA7CD6CDA3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654" r="23206"/>
          <a:stretch/>
        </p:blipFill>
        <p:spPr bwMode="auto">
          <a:xfrm>
            <a:off x="152400" y="304800"/>
            <a:ext cx="4359432" cy="637222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C9B515C-BA4B-B1C0-91BF-E712F5342F52}"/>
              </a:ext>
            </a:extLst>
          </p:cNvPr>
          <p:cNvSpPr txBox="1"/>
          <p:nvPr/>
        </p:nvSpPr>
        <p:spPr>
          <a:xfrm>
            <a:off x="11430000" y="609600"/>
            <a:ext cx="492443" cy="5486400"/>
          </a:xfrm>
          <a:prstGeom prst="rect">
            <a:avLst/>
          </a:prstGeom>
          <a:noFill/>
        </p:spPr>
        <p:txBody>
          <a:bodyPr vert="vert270" wrap="square" rtlCol="0">
            <a:spAutoFit/>
          </a:bodyPr>
          <a:lstStyle/>
          <a:p>
            <a:r>
              <a:rPr lang="en-US" sz="1000" dirty="0">
                <a:solidFill>
                  <a:schemeClr val="tx1">
                    <a:lumMod val="50000"/>
                    <a:lumOff val="50000"/>
                  </a:schemeClr>
                </a:solidFill>
              </a:rPr>
              <a:t>https://5.imimg.com/data5/SELLER/Default/2024/8/444416009/BR/RE/PR/226133914/customsclearance.jpg</a:t>
            </a:r>
          </a:p>
        </p:txBody>
      </p:sp>
    </p:spTree>
    <p:extLst>
      <p:ext uri="{BB962C8B-B14F-4D97-AF65-F5344CB8AC3E}">
        <p14:creationId xmlns:p14="http://schemas.microsoft.com/office/powerpoint/2010/main" val="10733555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5A994-B5A8-06DB-EF20-942C2D538CA7}"/>
              </a:ext>
            </a:extLst>
          </p:cNvPr>
          <p:cNvSpPr>
            <a:spLocks noGrp="1"/>
          </p:cNvSpPr>
          <p:nvPr>
            <p:ph type="title"/>
          </p:nvPr>
        </p:nvSpPr>
        <p:spPr/>
        <p:txBody>
          <a:bodyPr/>
          <a:lstStyle/>
          <a:p>
            <a:r>
              <a:rPr lang="en-US" dirty="0"/>
              <a:t>Tariffs</a:t>
            </a:r>
          </a:p>
        </p:txBody>
      </p:sp>
      <p:sp>
        <p:nvSpPr>
          <p:cNvPr id="4" name="Content Placeholder 3">
            <a:extLst>
              <a:ext uri="{FF2B5EF4-FFF2-40B4-BE49-F238E27FC236}">
                <a16:creationId xmlns:a16="http://schemas.microsoft.com/office/drawing/2014/main" id="{15F9DBDD-284A-5710-FC8B-9DDFE9DC784A}"/>
              </a:ext>
            </a:extLst>
          </p:cNvPr>
          <p:cNvSpPr>
            <a:spLocks noGrp="1"/>
          </p:cNvSpPr>
          <p:nvPr>
            <p:ph sz="quarter" idx="14"/>
          </p:nvPr>
        </p:nvSpPr>
        <p:spPr/>
        <p:txBody>
          <a:bodyPr/>
          <a:lstStyle/>
          <a:p>
            <a:r>
              <a:rPr lang="en-US" dirty="0"/>
              <a:t>Raw materials / packaging </a:t>
            </a:r>
          </a:p>
          <a:p>
            <a:r>
              <a:rPr lang="en-US" dirty="0"/>
              <a:t>Just in time – hoarding of goods</a:t>
            </a:r>
          </a:p>
          <a:p>
            <a:r>
              <a:rPr lang="en-US" dirty="0"/>
              <a:t>Chinese ships – tariffs on hold </a:t>
            </a:r>
          </a:p>
          <a:p>
            <a:r>
              <a:rPr lang="en-US" dirty="0"/>
              <a:t>Rerouting of supply chain </a:t>
            </a:r>
          </a:p>
          <a:p>
            <a:r>
              <a:rPr lang="en-US" dirty="0"/>
              <a:t>New relationships – new opportunities?</a:t>
            </a:r>
          </a:p>
          <a:p>
            <a:r>
              <a:rPr lang="en-US" dirty="0"/>
              <a:t> Unpredictability</a:t>
            </a:r>
          </a:p>
          <a:p>
            <a:endParaRPr lang="en-US" dirty="0"/>
          </a:p>
        </p:txBody>
      </p:sp>
      <p:pic>
        <p:nvPicPr>
          <p:cNvPr id="1026" name="Picture 2">
            <a:extLst>
              <a:ext uri="{FF2B5EF4-FFF2-40B4-BE49-F238E27FC236}">
                <a16:creationId xmlns:a16="http://schemas.microsoft.com/office/drawing/2014/main" id="{CDAE8347-F4E2-25A5-0B88-BA048F91C343}"/>
              </a:ext>
            </a:extLst>
          </p:cNvPr>
          <p:cNvPicPr>
            <a:picLocks noGrp="1" noChangeAspect="1" noChangeArrowheads="1"/>
          </p:cNvPicPr>
          <p:nvPr>
            <p:ph type="pic" sz="quarter" idx="13"/>
          </p:nvPr>
        </p:nvPicPr>
        <p:blipFill rotWithShape="1">
          <a:blip r:embed="rId2">
            <a:extLst>
              <a:ext uri="{28A0092B-C50C-407E-A947-70E740481C1C}">
                <a14:useLocalDpi xmlns:a14="http://schemas.microsoft.com/office/drawing/2010/main" val="0"/>
              </a:ext>
            </a:extLst>
          </a:blip>
          <a:srcRect l="50932" t="-4444" r="7786" b="4444"/>
          <a:stretch/>
        </p:blipFill>
        <p:spPr bwMode="auto">
          <a:xfrm>
            <a:off x="-1" y="1"/>
            <a:ext cx="4632167"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8714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06321-C9DD-4076-B6CE-2855540DB8F5}"/>
              </a:ext>
            </a:extLst>
          </p:cNvPr>
          <p:cNvSpPr>
            <a:spLocks noGrp="1"/>
          </p:cNvSpPr>
          <p:nvPr>
            <p:ph type="title"/>
          </p:nvPr>
        </p:nvSpPr>
        <p:spPr>
          <a:xfrm>
            <a:off x="111758" y="1869103"/>
            <a:ext cx="9337042" cy="4906929"/>
          </a:xfrm>
        </p:spPr>
        <p:txBody>
          <a:bodyPr anchor="b">
            <a:normAutofit/>
          </a:bodyPr>
          <a:lstStyle/>
          <a:p>
            <a:r>
              <a:rPr lang="en-US"/>
              <a:t>Cold Chain Management</a:t>
            </a:r>
          </a:p>
        </p:txBody>
      </p:sp>
    </p:spTree>
    <p:extLst>
      <p:ext uri="{BB962C8B-B14F-4D97-AF65-F5344CB8AC3E}">
        <p14:creationId xmlns:p14="http://schemas.microsoft.com/office/powerpoint/2010/main" val="36800229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DE060-54A8-B4D9-4A06-5581C240BC7B}"/>
              </a:ext>
            </a:extLst>
          </p:cNvPr>
          <p:cNvSpPr>
            <a:spLocks noGrp="1"/>
          </p:cNvSpPr>
          <p:nvPr>
            <p:ph type="title"/>
          </p:nvPr>
        </p:nvSpPr>
        <p:spPr>
          <a:xfrm>
            <a:off x="612647" y="475488"/>
            <a:ext cx="6858000" cy="932688"/>
          </a:xfrm>
        </p:spPr>
        <p:txBody>
          <a:bodyPr anchor="b">
            <a:normAutofit/>
          </a:bodyPr>
          <a:lstStyle/>
          <a:p>
            <a:r>
              <a:rPr lang="en-US"/>
              <a:t>Cold Chain Maintenance</a:t>
            </a:r>
          </a:p>
        </p:txBody>
      </p:sp>
      <p:sp>
        <p:nvSpPr>
          <p:cNvPr id="4" name="Content Placeholder 3">
            <a:extLst>
              <a:ext uri="{FF2B5EF4-FFF2-40B4-BE49-F238E27FC236}">
                <a16:creationId xmlns:a16="http://schemas.microsoft.com/office/drawing/2014/main" id="{9D1386BA-F80C-7B50-1337-E2DE61D28272}"/>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2647" y="1627632"/>
            <a:ext cx="6858000" cy="4535370"/>
          </a:xfrm>
        </p:spPr>
        <p:txBody>
          <a:bodyPr>
            <a:normAutofit/>
          </a:bodyPr>
          <a:lstStyle/>
          <a:p>
            <a:pPr marL="0" indent="0">
              <a:spcBef>
                <a:spcPts val="2500"/>
              </a:spcBef>
              <a:buFont typeface="Arial" panose="020B0604020202020204" pitchFamily="34" charset="0"/>
              <a:buNone/>
            </a:pPr>
            <a:r>
              <a:rPr lang="en-US" b="1" dirty="0"/>
              <a:t>Temperature Control Techniques</a:t>
            </a:r>
          </a:p>
          <a:p>
            <a:pPr marL="0" lvl="1" indent="0">
              <a:buFont typeface="Arial" panose="020B0604020202020204" pitchFamily="34" charset="0"/>
              <a:buNone/>
            </a:pPr>
            <a:r>
              <a:rPr dirty="0"/>
              <a:t>Use dry ice, phase change materials, and thermal blankets to maintain required cold temperatures during pharmaceutical transit.</a:t>
            </a:r>
            <a:endParaRPr lang="en-US" dirty="0"/>
          </a:p>
          <a:p>
            <a:pPr marL="0" indent="0">
              <a:spcBef>
                <a:spcPts val="2500"/>
              </a:spcBef>
              <a:buFont typeface="Arial" panose="020B0604020202020204" pitchFamily="34" charset="0"/>
              <a:buNone/>
            </a:pPr>
            <a:r>
              <a:rPr lang="en-US" b="1" dirty="0"/>
              <a:t>Challenges in Cold Chain</a:t>
            </a:r>
          </a:p>
          <a:p>
            <a:pPr marL="0" lvl="1" indent="0">
              <a:buFont typeface="Arial" panose="020B0604020202020204" pitchFamily="34" charset="0"/>
              <a:buNone/>
            </a:pPr>
            <a:r>
              <a:rPr dirty="0"/>
              <a:t>Fluctuating ambient temperatures, long transit times, and customs handling risk cold chain integrity and product safety.</a:t>
            </a:r>
            <a:endParaRPr lang="en-US" dirty="0"/>
          </a:p>
          <a:p>
            <a:pPr marL="0" indent="0">
              <a:spcBef>
                <a:spcPts val="2500"/>
              </a:spcBef>
              <a:buFont typeface="Arial" panose="020B0604020202020204" pitchFamily="34" charset="0"/>
              <a:buNone/>
            </a:pPr>
            <a:r>
              <a:rPr lang="en-US" b="1" dirty="0"/>
              <a:t>Advanced Monitoring Systems</a:t>
            </a:r>
          </a:p>
          <a:p>
            <a:pPr marL="0" lvl="1" indent="0">
              <a:buFont typeface="Arial" panose="020B0604020202020204" pitchFamily="34" charset="0"/>
              <a:buNone/>
            </a:pPr>
            <a:r>
              <a:rPr lang="en-US" dirty="0"/>
              <a:t>S</a:t>
            </a:r>
            <a:r>
              <a:rPr dirty="0"/>
              <a:t>ensors</a:t>
            </a:r>
            <a:r>
              <a:rPr lang="en-US" dirty="0"/>
              <a:t>/ strips</a:t>
            </a:r>
            <a:r>
              <a:rPr dirty="0"/>
              <a:t> provide real-time temperature monitoring to detect deviations and trigger corrective actions.</a:t>
            </a:r>
            <a:endParaRPr lang="en-US" dirty="0"/>
          </a:p>
          <a:p>
            <a:pPr marL="0" indent="0">
              <a:spcBef>
                <a:spcPts val="2500"/>
              </a:spcBef>
              <a:buFont typeface="Arial" panose="020B0604020202020204" pitchFamily="34" charset="0"/>
              <a:buNone/>
            </a:pPr>
            <a:r>
              <a:rPr lang="en-US" b="1" dirty="0"/>
              <a:t>Protocols and Training</a:t>
            </a:r>
          </a:p>
          <a:p>
            <a:pPr marL="0" lvl="1" indent="0">
              <a:buFont typeface="Arial" panose="020B0604020202020204" pitchFamily="34" charset="0"/>
              <a:buNone/>
            </a:pPr>
            <a:r>
              <a:rPr dirty="0"/>
              <a:t>Rigorous protocols, trained personnel, and reliable packaging are essential to ensure compliance and product efficacy.</a:t>
            </a:r>
            <a:endParaRPr lang="en-US" dirty="0"/>
          </a:p>
        </p:txBody>
      </p:sp>
      <p:pic>
        <p:nvPicPr>
          <p:cNvPr id="5" name="Content Placeholder 4" descr="Safety stop button inside a factory">
            <a:extLst>
              <a:ext uri="{FF2B5EF4-FFF2-40B4-BE49-F238E27FC236}">
                <a16:creationId xmlns:a16="http://schemas.microsoft.com/office/drawing/2014/main" id="{A3EC5BC2-2465-4885-912C-656A91F72D55}"/>
              </a:ext>
            </a:extLst>
          </p:cNvPr>
          <p:cNvPicPr>
            <a:picLocks noGrp="1" noChangeAspect="1"/>
          </p:cNvPicPr>
          <p:nvPr>
            <p:ph type="pic" sz="quarter" idx="13"/>
          </p:nvPr>
        </p:nvPicPr>
        <p:blipFill>
          <a:blip r:embed="rId3"/>
          <a:srcRect l="41255" r="18836" b="-1"/>
          <a:stretch>
            <a:fillRect/>
          </a:stretch>
        </p:blipFill>
        <p:spPr>
          <a:xfrm>
            <a:off x="8091732" y="10"/>
            <a:ext cx="4100267" cy="6857990"/>
          </a:xfrm>
          <a:prstGeom prst="rect">
            <a:avLst/>
          </a:prstGeom>
          <a:noFill/>
        </p:spPr>
      </p:pic>
    </p:spTree>
    <p:extLst>
      <p:ext uri="{BB962C8B-B14F-4D97-AF65-F5344CB8AC3E}">
        <p14:creationId xmlns:p14="http://schemas.microsoft.com/office/powerpoint/2010/main" val="18349877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5AB5C-3B02-B4A0-8E39-F58184B66B84}"/>
              </a:ext>
            </a:extLst>
          </p:cNvPr>
          <p:cNvSpPr>
            <a:spLocks noGrp="1"/>
          </p:cNvSpPr>
          <p:nvPr>
            <p:ph type="title"/>
          </p:nvPr>
        </p:nvSpPr>
        <p:spPr/>
        <p:txBody>
          <a:bodyPr/>
          <a:lstStyle/>
          <a:p>
            <a:r>
              <a:rPr lang="en-US" dirty="0"/>
              <a:t>Active or passive control on gross shippers</a:t>
            </a:r>
          </a:p>
        </p:txBody>
      </p:sp>
      <p:sp>
        <p:nvSpPr>
          <p:cNvPr id="3" name="Content Placeholder 2">
            <a:extLst>
              <a:ext uri="{FF2B5EF4-FFF2-40B4-BE49-F238E27FC236}">
                <a16:creationId xmlns:a16="http://schemas.microsoft.com/office/drawing/2014/main" id="{A40DDC47-72E2-6CF9-CD35-9BABC6984BE9}"/>
              </a:ext>
            </a:extLst>
          </p:cNvPr>
          <p:cNvSpPr>
            <a:spLocks noGrp="1"/>
          </p:cNvSpPr>
          <p:nvPr>
            <p:ph sz="quarter" idx="14"/>
          </p:nvPr>
        </p:nvSpPr>
        <p:spPr/>
        <p:txBody>
          <a:bodyPr/>
          <a:lstStyle/>
          <a:p>
            <a:r>
              <a:rPr lang="en-US" dirty="0"/>
              <a:t>Active – energy intensive/ can be used for extensive travel </a:t>
            </a:r>
          </a:p>
          <a:p>
            <a:pPr lvl="1"/>
            <a:r>
              <a:rPr lang="en-US" dirty="0"/>
              <a:t>Costly if there is a breakdown</a:t>
            </a:r>
          </a:p>
          <a:p>
            <a:pPr lvl="1"/>
            <a:r>
              <a:rPr lang="en-US" dirty="0"/>
              <a:t>Loyal customer base </a:t>
            </a:r>
          </a:p>
          <a:p>
            <a:pPr lvl="1"/>
            <a:r>
              <a:rPr lang="en-US" dirty="0"/>
              <a:t>Conservative use – truck transport</a:t>
            </a:r>
          </a:p>
          <a:p>
            <a:pPr lvl="1"/>
            <a:endParaRPr lang="en-US" dirty="0"/>
          </a:p>
          <a:p>
            <a:r>
              <a:rPr lang="en-US" dirty="0"/>
              <a:t>Passive </a:t>
            </a:r>
          </a:p>
          <a:p>
            <a:pPr lvl="1"/>
            <a:r>
              <a:rPr lang="en-US" dirty="0"/>
              <a:t>Air freight</a:t>
            </a:r>
          </a:p>
          <a:p>
            <a:pPr lvl="1"/>
            <a:r>
              <a:rPr lang="en-US" dirty="0"/>
              <a:t>No moving parts </a:t>
            </a:r>
          </a:p>
          <a:p>
            <a:pPr lvl="1"/>
            <a:r>
              <a:rPr lang="en-US" dirty="0"/>
              <a:t>High level insulation </a:t>
            </a:r>
          </a:p>
          <a:p>
            <a:pPr lvl="1"/>
            <a:endParaRPr lang="en-US" dirty="0"/>
          </a:p>
        </p:txBody>
      </p:sp>
      <p:pic>
        <p:nvPicPr>
          <p:cNvPr id="2056" name="Picture 8" descr="Front Device Panel Detailed Red Power Stock Photo 100756891 | Shutterstock">
            <a:extLst>
              <a:ext uri="{FF2B5EF4-FFF2-40B4-BE49-F238E27FC236}">
                <a16:creationId xmlns:a16="http://schemas.microsoft.com/office/drawing/2014/main" id="{59C3BF1B-D5B8-B59F-BF68-0E2D6765159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5707"/>
          <a:stretch/>
        </p:blipFill>
        <p:spPr bwMode="auto">
          <a:xfrm>
            <a:off x="8001000" y="475488"/>
            <a:ext cx="4141270" cy="5925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14953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B77F2-8B38-BDE6-BB98-3358821EA69A}"/>
              </a:ext>
            </a:extLst>
          </p:cNvPr>
          <p:cNvSpPr>
            <a:spLocks noGrp="1"/>
          </p:cNvSpPr>
          <p:nvPr>
            <p:ph type="title"/>
          </p:nvPr>
        </p:nvSpPr>
        <p:spPr/>
        <p:txBody>
          <a:bodyPr/>
          <a:lstStyle/>
          <a:p>
            <a:r>
              <a:rPr lang="en-US" dirty="0"/>
              <a:t>Thermal Blankets </a:t>
            </a:r>
          </a:p>
        </p:txBody>
      </p:sp>
      <p:sp>
        <p:nvSpPr>
          <p:cNvPr id="3" name="Content Placeholder 2">
            <a:extLst>
              <a:ext uri="{FF2B5EF4-FFF2-40B4-BE49-F238E27FC236}">
                <a16:creationId xmlns:a16="http://schemas.microsoft.com/office/drawing/2014/main" id="{83EDBE05-33ED-C570-2B60-509413D8C539}"/>
              </a:ext>
            </a:extLst>
          </p:cNvPr>
          <p:cNvSpPr>
            <a:spLocks noGrp="1"/>
          </p:cNvSpPr>
          <p:nvPr>
            <p:ph sz="quarter" idx="14"/>
          </p:nvPr>
        </p:nvSpPr>
        <p:spPr>
          <a:xfrm>
            <a:off x="647283" y="2057400"/>
            <a:ext cx="6858000" cy="4535370"/>
          </a:xfrm>
        </p:spPr>
        <p:txBody>
          <a:bodyPr/>
          <a:lstStyle/>
          <a:p>
            <a:r>
              <a:rPr lang="en-US" sz="2000" dirty="0"/>
              <a:t>Pallet covers </a:t>
            </a:r>
          </a:p>
          <a:p>
            <a:r>
              <a:rPr lang="en-US" sz="2000" b="1" dirty="0"/>
              <a:t>Reflects solar energy</a:t>
            </a:r>
            <a:r>
              <a:rPr lang="en-US" sz="2000" dirty="0"/>
              <a:t> to reduce temperature excursions</a:t>
            </a:r>
          </a:p>
          <a:p>
            <a:r>
              <a:rPr lang="en-US" sz="2000" b="1" i="1" u="sng" dirty="0"/>
              <a:t>Ideally</a:t>
            </a:r>
            <a:r>
              <a:rPr lang="en-US" sz="2000" b="1" i="1" dirty="0"/>
              <a:t> </a:t>
            </a:r>
            <a:r>
              <a:rPr lang="en-US" sz="2000" b="1" dirty="0"/>
              <a:t>Breathable, waterproof, and weather-resistant</a:t>
            </a:r>
            <a:endParaRPr lang="en-US" sz="2000" dirty="0"/>
          </a:p>
          <a:p>
            <a:r>
              <a:rPr lang="en-US" sz="2000" i="1" dirty="0"/>
              <a:t>Cost-effective</a:t>
            </a:r>
            <a:r>
              <a:rPr lang="en-US" sz="2000" dirty="0"/>
              <a:t> thermal protection for hot and cold conditions – temporary solution </a:t>
            </a:r>
          </a:p>
          <a:p>
            <a:endParaRPr lang="en-US" dirty="0"/>
          </a:p>
          <a:p>
            <a:endParaRPr lang="en-US" dirty="0"/>
          </a:p>
          <a:p>
            <a:endParaRPr lang="en-US" dirty="0"/>
          </a:p>
        </p:txBody>
      </p:sp>
      <p:pic>
        <p:nvPicPr>
          <p:cNvPr id="8194" name="Picture 2">
            <a:extLst>
              <a:ext uri="{FF2B5EF4-FFF2-40B4-BE49-F238E27FC236}">
                <a16:creationId xmlns:a16="http://schemas.microsoft.com/office/drawing/2014/main" id="{637E5134-9B7D-345A-AA10-DE2A479E0BBF}"/>
              </a:ext>
            </a:extLst>
          </p:cNvPr>
          <p:cNvPicPr>
            <a:picLocks noGrp="1" noChangeAspect="1" noChangeArrowheads="1"/>
          </p:cNvPicPr>
          <p:nvPr>
            <p:ph type="pic" sz="quarter" idx="13"/>
          </p:nvPr>
        </p:nvPicPr>
        <p:blipFill>
          <a:blip r:embed="rId2">
            <a:extLst>
              <a:ext uri="{28A0092B-C50C-407E-A947-70E740481C1C}">
                <a14:useLocalDpi xmlns:a14="http://schemas.microsoft.com/office/drawing/2010/main" val="0"/>
              </a:ext>
            </a:extLst>
          </a:blip>
          <a:srcRect l="20104" r="20104"/>
          <a:stretch>
            <a:fillRect/>
          </a:stretch>
        </p:blipFill>
        <p:spPr bwMode="auto">
          <a:xfrm>
            <a:off x="7086601" y="694998"/>
            <a:ext cx="4800600" cy="5096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76325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0768A-D423-DD19-81E4-D9D5380130B1}"/>
              </a:ext>
            </a:extLst>
          </p:cNvPr>
          <p:cNvSpPr>
            <a:spLocks noGrp="1"/>
          </p:cNvSpPr>
          <p:nvPr>
            <p:ph type="title"/>
          </p:nvPr>
        </p:nvSpPr>
        <p:spPr/>
        <p:txBody>
          <a:bodyPr/>
          <a:lstStyle/>
          <a:p>
            <a:r>
              <a:rPr lang="en-US" dirty="0"/>
              <a:t>PCMs</a:t>
            </a:r>
          </a:p>
        </p:txBody>
      </p:sp>
      <p:sp>
        <p:nvSpPr>
          <p:cNvPr id="3" name="Content Placeholder 2">
            <a:extLst>
              <a:ext uri="{FF2B5EF4-FFF2-40B4-BE49-F238E27FC236}">
                <a16:creationId xmlns:a16="http://schemas.microsoft.com/office/drawing/2014/main" id="{5FBC27D2-9825-A723-37AE-113966292F8F}"/>
              </a:ext>
            </a:extLst>
          </p:cNvPr>
          <p:cNvSpPr>
            <a:spLocks noGrp="1"/>
          </p:cNvSpPr>
          <p:nvPr>
            <p:ph sz="quarter" idx="14"/>
          </p:nvPr>
        </p:nvSpPr>
        <p:spPr/>
        <p:txBody>
          <a:bodyPr/>
          <a:lstStyle/>
          <a:p>
            <a:r>
              <a:rPr lang="en-US" dirty="0"/>
              <a:t>Refrigerated, controlled room temperature, and frozen / suppressed temp (dry ice substitute) </a:t>
            </a:r>
          </a:p>
          <a:p>
            <a:r>
              <a:rPr lang="en-US" dirty="0"/>
              <a:t>5/7/17 – </a:t>
            </a:r>
            <a:r>
              <a:rPr lang="en-US" dirty="0" err="1"/>
              <a:t>Enshield</a:t>
            </a:r>
            <a:r>
              <a:rPr lang="en-US" dirty="0"/>
              <a:t> ® - thermal cover on top </a:t>
            </a:r>
          </a:p>
          <a:p>
            <a:r>
              <a:rPr lang="en-US" dirty="0"/>
              <a:t>Use in pharma cooling / biological transport or even in first aid as an add on to medical shipments.   </a:t>
            </a:r>
          </a:p>
          <a:p>
            <a:r>
              <a:rPr lang="en-US" dirty="0"/>
              <a:t>Compared to standard gel packs – longer temp regulation</a:t>
            </a:r>
          </a:p>
          <a:p>
            <a:r>
              <a:rPr lang="en-US" dirty="0"/>
              <a:t>Use in cold conditions- small but </a:t>
            </a:r>
            <a:r>
              <a:rPr lang="en-US"/>
              <a:t>growing market. </a:t>
            </a:r>
            <a:endParaRPr lang="en-US" dirty="0"/>
          </a:p>
          <a:p>
            <a:r>
              <a:rPr lang="en-US" dirty="0"/>
              <a:t>Cheese and beer! </a:t>
            </a:r>
          </a:p>
        </p:txBody>
      </p:sp>
      <p:pic>
        <p:nvPicPr>
          <p:cNvPr id="2050" name="Picture 2" descr="Phase Change Material at ₹ 150/piece | PCM in Chennai | ID: 22865374173">
            <a:extLst>
              <a:ext uri="{FF2B5EF4-FFF2-40B4-BE49-F238E27FC236}">
                <a16:creationId xmlns:a16="http://schemas.microsoft.com/office/drawing/2014/main" id="{7375835D-1F8B-45E0-8857-7FB0DE26DB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70647" y="694998"/>
            <a:ext cx="4566514" cy="56296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54621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15EFE-40EC-E476-1D96-AC081D0B8D6F}"/>
              </a:ext>
            </a:extLst>
          </p:cNvPr>
          <p:cNvSpPr>
            <a:spLocks noGrp="1"/>
          </p:cNvSpPr>
          <p:nvPr>
            <p:ph type="title"/>
          </p:nvPr>
        </p:nvSpPr>
        <p:spPr/>
        <p:txBody>
          <a:bodyPr/>
          <a:lstStyle/>
          <a:p>
            <a:r>
              <a:rPr lang="en-US" dirty="0"/>
              <a:t>Monitoring </a:t>
            </a:r>
          </a:p>
        </p:txBody>
      </p:sp>
      <p:sp>
        <p:nvSpPr>
          <p:cNvPr id="3" name="Content Placeholder 2">
            <a:extLst>
              <a:ext uri="{FF2B5EF4-FFF2-40B4-BE49-F238E27FC236}">
                <a16:creationId xmlns:a16="http://schemas.microsoft.com/office/drawing/2014/main" id="{A482C575-0CBF-D41D-A8C0-91D0C3EF6791}"/>
              </a:ext>
            </a:extLst>
          </p:cNvPr>
          <p:cNvSpPr>
            <a:spLocks noGrp="1"/>
          </p:cNvSpPr>
          <p:nvPr>
            <p:ph sz="quarter" idx="14"/>
          </p:nvPr>
        </p:nvSpPr>
        <p:spPr/>
        <p:txBody>
          <a:bodyPr/>
          <a:lstStyle/>
          <a:p>
            <a:r>
              <a:rPr lang="en-US" dirty="0"/>
              <a:t>Strips </a:t>
            </a:r>
          </a:p>
          <a:p>
            <a:pPr lvl="1"/>
            <a:r>
              <a:rPr lang="en-US" dirty="0"/>
              <a:t>Cheapest option </a:t>
            </a:r>
          </a:p>
          <a:p>
            <a:pPr lvl="1"/>
            <a:r>
              <a:rPr lang="en-US" dirty="0"/>
              <a:t>Promoted use – final leg transfer for lesser value products</a:t>
            </a:r>
          </a:p>
          <a:p>
            <a:pPr lvl="1"/>
            <a:endParaRPr lang="en-US" dirty="0"/>
          </a:p>
          <a:p>
            <a:r>
              <a:rPr lang="en-US" dirty="0"/>
              <a:t>Wireless temperature sensors </a:t>
            </a:r>
          </a:p>
          <a:p>
            <a:pPr lvl="1"/>
            <a:r>
              <a:rPr lang="en-US" dirty="0"/>
              <a:t>Bluetooth/ cellular </a:t>
            </a:r>
          </a:p>
          <a:p>
            <a:pPr lvl="1"/>
            <a:r>
              <a:rPr lang="en-US" dirty="0"/>
              <a:t>Continuous monitoring / Real time tracking</a:t>
            </a:r>
          </a:p>
          <a:p>
            <a:pPr lvl="1"/>
            <a:endParaRPr lang="en-US" dirty="0"/>
          </a:p>
          <a:p>
            <a:pPr lvl="1"/>
            <a:r>
              <a:rPr lang="en-US" dirty="0"/>
              <a:t>Portable Temperature Loggers</a:t>
            </a:r>
          </a:p>
          <a:p>
            <a:pPr lvl="2"/>
            <a:r>
              <a:rPr lang="en-US" dirty="0"/>
              <a:t>Short-term shipments or last-mile delivery</a:t>
            </a:r>
          </a:p>
          <a:p>
            <a:pPr lvl="2"/>
            <a:r>
              <a:rPr lang="en-US" dirty="0"/>
              <a:t>Can be single use or re-usable</a:t>
            </a:r>
          </a:p>
          <a:p>
            <a:endParaRPr lang="en-US" dirty="0"/>
          </a:p>
          <a:p>
            <a:pPr lvl="1"/>
            <a:endParaRPr lang="en-US" dirty="0"/>
          </a:p>
          <a:p>
            <a:endParaRPr lang="en-US" dirty="0"/>
          </a:p>
        </p:txBody>
      </p:sp>
      <p:sp>
        <p:nvSpPr>
          <p:cNvPr id="4" name="Picture Placeholder 3">
            <a:extLst>
              <a:ext uri="{FF2B5EF4-FFF2-40B4-BE49-F238E27FC236}">
                <a16:creationId xmlns:a16="http://schemas.microsoft.com/office/drawing/2014/main" id="{F41195B2-82DA-9CB5-78D5-BB4B5543F0C7}"/>
              </a:ext>
            </a:extLst>
          </p:cNvPr>
          <p:cNvSpPr>
            <a:spLocks noGrp="1"/>
          </p:cNvSpPr>
          <p:nvPr>
            <p:ph type="pic" sz="quarter" idx="13"/>
          </p:nvPr>
        </p:nvSpPr>
        <p:spPr/>
        <p:txBody>
          <a:bodyPr/>
          <a:lstStyle/>
          <a:p>
            <a:endParaRPr lang="en-US"/>
          </a:p>
        </p:txBody>
      </p:sp>
    </p:spTree>
    <p:extLst>
      <p:ext uri="{BB962C8B-B14F-4D97-AF65-F5344CB8AC3E}">
        <p14:creationId xmlns:p14="http://schemas.microsoft.com/office/powerpoint/2010/main" val="10479596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8C839-63F6-87FB-0290-2EE73150B537}"/>
              </a:ext>
            </a:extLst>
          </p:cNvPr>
          <p:cNvSpPr>
            <a:spLocks noGrp="1"/>
          </p:cNvSpPr>
          <p:nvPr>
            <p:ph type="title"/>
          </p:nvPr>
        </p:nvSpPr>
        <p:spPr>
          <a:xfrm>
            <a:off x="111758" y="1869103"/>
            <a:ext cx="9337042" cy="4906929"/>
          </a:xfrm>
        </p:spPr>
        <p:txBody>
          <a:bodyPr anchor="b">
            <a:normAutofit/>
          </a:bodyPr>
          <a:lstStyle/>
          <a:p>
            <a:r>
              <a:rPr lang="en-US"/>
              <a:t>Industry Challenges and Sustainability</a:t>
            </a:r>
          </a:p>
        </p:txBody>
      </p:sp>
    </p:spTree>
    <p:extLst>
      <p:ext uri="{BB962C8B-B14F-4D97-AF65-F5344CB8AC3E}">
        <p14:creationId xmlns:p14="http://schemas.microsoft.com/office/powerpoint/2010/main" val="27730007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4C0C0-DDD5-CCFF-5520-87291258E607}"/>
              </a:ext>
            </a:extLst>
          </p:cNvPr>
          <p:cNvSpPr>
            <a:spLocks noGrp="1"/>
          </p:cNvSpPr>
          <p:nvPr>
            <p:ph type="title"/>
          </p:nvPr>
        </p:nvSpPr>
        <p:spPr>
          <a:xfrm>
            <a:off x="612648" y="706802"/>
            <a:ext cx="4672584" cy="1269482"/>
          </a:xfrm>
        </p:spPr>
        <p:txBody>
          <a:bodyPr anchor="t">
            <a:normAutofit/>
          </a:bodyPr>
          <a:lstStyle/>
          <a:p>
            <a:r>
              <a:rPr lang="en-US"/>
              <a:t>Challenges to the Industry</a:t>
            </a:r>
          </a:p>
        </p:txBody>
      </p:sp>
      <p:pic>
        <p:nvPicPr>
          <p:cNvPr id="5" name="Content Placeholder 4" descr="3D medicine or drugs object with circuit lines connections in blue background with copy space.">
            <a:extLst>
              <a:ext uri="{FF2B5EF4-FFF2-40B4-BE49-F238E27FC236}">
                <a16:creationId xmlns:a16="http://schemas.microsoft.com/office/drawing/2014/main" id="{85070884-F637-45E4-87FD-8975ED75A03F}"/>
              </a:ext>
            </a:extLst>
          </p:cNvPr>
          <p:cNvPicPr>
            <a:picLocks noGrp="1" noChangeAspect="1"/>
          </p:cNvPicPr>
          <p:nvPr>
            <p:ph type="pic" sz="quarter" idx="13"/>
          </p:nvPr>
        </p:nvPicPr>
        <p:blipFill>
          <a:blip r:embed="rId3"/>
          <a:srcRect l="42419" r="-2" b="-2"/>
          <a:stretch>
            <a:fillRect/>
          </a:stretch>
        </p:blipFill>
        <p:spPr>
          <a:xfrm>
            <a:off x="720468" y="2173850"/>
            <a:ext cx="4564763" cy="3963682"/>
          </a:xfrm>
          <a:prstGeom prst="rect">
            <a:avLst/>
          </a:prstGeom>
          <a:noFill/>
        </p:spPr>
      </p:pic>
      <p:sp>
        <p:nvSpPr>
          <p:cNvPr id="4" name="Content Placeholder 3">
            <a:extLst>
              <a:ext uri="{FF2B5EF4-FFF2-40B4-BE49-F238E27FC236}">
                <a16:creationId xmlns:a16="http://schemas.microsoft.com/office/drawing/2014/main" id="{215DCA19-AC83-210A-6653-098AD9922991}"/>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905563" y="732155"/>
            <a:ext cx="5676838" cy="5405377"/>
          </a:xfrm>
        </p:spPr>
        <p:txBody>
          <a:bodyPr>
            <a:normAutofit/>
          </a:bodyPr>
          <a:lstStyle/>
          <a:p>
            <a:pPr marL="0" indent="0">
              <a:spcBef>
                <a:spcPts val="2500"/>
              </a:spcBef>
              <a:buFont typeface="Arial" panose="020B0604020202020204" pitchFamily="34" charset="0"/>
              <a:buNone/>
            </a:pPr>
            <a:r>
              <a:rPr lang="en-US" b="1" dirty="0"/>
              <a:t>Supply Chain Disruptions</a:t>
            </a:r>
          </a:p>
          <a:p>
            <a:pPr marL="0" lvl="1" indent="0">
              <a:buFont typeface="Arial" panose="020B0604020202020204" pitchFamily="34" charset="0"/>
              <a:buNone/>
            </a:pPr>
            <a:r>
              <a:rPr dirty="0"/>
              <a:t>Tariffs and protectionist policies increase costs and complexity in global pharmaceutical supply chains.</a:t>
            </a:r>
            <a:endParaRPr lang="en-US" dirty="0"/>
          </a:p>
          <a:p>
            <a:pPr marL="0" indent="0">
              <a:spcBef>
                <a:spcPts val="2500"/>
              </a:spcBef>
              <a:buFont typeface="Arial" panose="020B0604020202020204" pitchFamily="34" charset="0"/>
              <a:buNone/>
            </a:pPr>
            <a:r>
              <a:rPr lang="en-US" b="1" dirty="0" err="1"/>
              <a:t>Labour</a:t>
            </a:r>
            <a:r>
              <a:rPr lang="en-US" b="1" dirty="0"/>
              <a:t> Shortages</a:t>
            </a:r>
          </a:p>
          <a:p>
            <a:pPr marL="0" lvl="1" indent="0">
              <a:buFont typeface="Arial" panose="020B0604020202020204" pitchFamily="34" charset="0"/>
              <a:buNone/>
            </a:pPr>
            <a:r>
              <a:rPr dirty="0"/>
              <a:t>Immigration laws reduce availability of drivers and warehouse staff, worsening </a:t>
            </a:r>
            <a:r>
              <a:rPr dirty="0" err="1"/>
              <a:t>labo</a:t>
            </a:r>
            <a:r>
              <a:rPr lang="en-US" dirty="0" err="1"/>
              <a:t>u</a:t>
            </a:r>
            <a:r>
              <a:rPr dirty="0" err="1"/>
              <a:t>r</a:t>
            </a:r>
            <a:r>
              <a:rPr dirty="0"/>
              <a:t> shortages in pharma logistics.</a:t>
            </a:r>
            <a:endParaRPr lang="en-US" dirty="0"/>
          </a:p>
          <a:p>
            <a:pPr marL="0" indent="0">
              <a:spcBef>
                <a:spcPts val="2500"/>
              </a:spcBef>
              <a:buFont typeface="Arial" panose="020B0604020202020204" pitchFamily="34" charset="0"/>
              <a:buNone/>
            </a:pPr>
            <a:r>
              <a:rPr lang="en-US" b="1" dirty="0"/>
              <a:t>Adaptive Strategies</a:t>
            </a:r>
          </a:p>
          <a:p>
            <a:pPr marL="0" lvl="1" indent="0">
              <a:buFont typeface="Arial" panose="020B0604020202020204" pitchFamily="34" charset="0"/>
              <a:buNone/>
            </a:pPr>
            <a:r>
              <a:rPr dirty="0"/>
              <a:t>Companies invest in automation, tracking</a:t>
            </a:r>
            <a:r>
              <a:rPr lang="en-US" dirty="0"/>
              <a:t> and</a:t>
            </a:r>
            <a:r>
              <a:rPr dirty="0"/>
              <a:t> diversif</a:t>
            </a:r>
            <a:r>
              <a:rPr lang="en-US" dirty="0"/>
              <a:t>ied</a:t>
            </a:r>
            <a:r>
              <a:rPr dirty="0"/>
              <a:t> supply </a:t>
            </a:r>
            <a:r>
              <a:rPr lang="en-US" dirty="0"/>
              <a:t>chains.</a:t>
            </a:r>
          </a:p>
          <a:p>
            <a:pPr marL="0" indent="0">
              <a:spcBef>
                <a:spcPts val="2500"/>
              </a:spcBef>
              <a:buFont typeface="Arial" panose="020B0604020202020204" pitchFamily="34" charset="0"/>
              <a:buNone/>
            </a:pPr>
            <a:r>
              <a:rPr lang="en-US" b="1" dirty="0"/>
              <a:t>Building Resilience</a:t>
            </a:r>
          </a:p>
          <a:p>
            <a:pPr marL="0" lvl="1" indent="0">
              <a:buFont typeface="Arial" panose="020B0604020202020204" pitchFamily="34" charset="0"/>
              <a:buNone/>
            </a:pPr>
            <a:r>
              <a:rPr dirty="0"/>
              <a:t>Scenario planning and strategic partnerships help companies prepare for sudden regulatory changes and uncertainties.</a:t>
            </a:r>
            <a:endParaRPr lang="en-US" dirty="0"/>
          </a:p>
        </p:txBody>
      </p:sp>
    </p:spTree>
    <p:extLst>
      <p:ext uri="{BB962C8B-B14F-4D97-AF65-F5344CB8AC3E}">
        <p14:creationId xmlns:p14="http://schemas.microsoft.com/office/powerpoint/2010/main" val="28610864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95D28-A308-1237-11EE-81B068D1161C}"/>
              </a:ext>
            </a:extLst>
          </p:cNvPr>
          <p:cNvSpPr>
            <a:spLocks noGrp="1"/>
          </p:cNvSpPr>
          <p:nvPr>
            <p:ph type="title"/>
          </p:nvPr>
        </p:nvSpPr>
        <p:spPr>
          <a:xfrm>
            <a:off x="7094553" y="423332"/>
            <a:ext cx="4477512" cy="1328932"/>
          </a:xfrm>
        </p:spPr>
        <p:txBody>
          <a:bodyPr anchor="b">
            <a:normAutofit/>
          </a:bodyPr>
          <a:lstStyle/>
          <a:p>
            <a:r>
              <a:rPr lang="en-US"/>
              <a:t>Sustainability</a:t>
            </a:r>
          </a:p>
        </p:txBody>
      </p:sp>
      <p:pic>
        <p:nvPicPr>
          <p:cNvPr id="5" name="Content Placeholder 4" descr="Logistic Concept">
            <a:extLst>
              <a:ext uri="{FF2B5EF4-FFF2-40B4-BE49-F238E27FC236}">
                <a16:creationId xmlns:a16="http://schemas.microsoft.com/office/drawing/2014/main" id="{F815AD1C-8FEE-44F7-B309-B062292E5FA2}"/>
              </a:ext>
            </a:extLst>
          </p:cNvPr>
          <p:cNvPicPr>
            <a:picLocks noGrp="1" noChangeAspect="1"/>
          </p:cNvPicPr>
          <p:nvPr>
            <p:ph type="pic" sz="quarter" idx="13"/>
          </p:nvPr>
        </p:nvPicPr>
        <p:blipFill>
          <a:blip r:embed="rId3"/>
          <a:srcRect l="36810" r="-1" b="-1"/>
          <a:stretch>
            <a:fillRect/>
          </a:stretch>
        </p:blipFill>
        <p:spPr>
          <a:xfrm>
            <a:off x="1" y="10"/>
            <a:ext cx="6492240" cy="6857990"/>
          </a:xfrm>
          <a:prstGeom prst="rect">
            <a:avLst/>
          </a:prstGeom>
          <a:noFill/>
        </p:spPr>
      </p:pic>
      <p:sp>
        <p:nvSpPr>
          <p:cNvPr id="4" name="Content Placeholder 3">
            <a:extLst>
              <a:ext uri="{FF2B5EF4-FFF2-40B4-BE49-F238E27FC236}">
                <a16:creationId xmlns:a16="http://schemas.microsoft.com/office/drawing/2014/main" id="{973F031F-A3DB-EA26-A32E-F943500A407A}"/>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104889" y="1975104"/>
            <a:ext cx="4477512" cy="4282573"/>
          </a:xfrm>
        </p:spPr>
        <p:txBody>
          <a:bodyPr>
            <a:normAutofit fontScale="92500"/>
          </a:bodyPr>
          <a:lstStyle/>
          <a:p>
            <a:pPr marL="0" indent="0">
              <a:spcBef>
                <a:spcPts val="2500"/>
              </a:spcBef>
              <a:buFont typeface="Arial" panose="020B0604020202020204" pitchFamily="34" charset="0"/>
              <a:buNone/>
            </a:pPr>
            <a:r>
              <a:rPr lang="en-US" b="1" dirty="0"/>
              <a:t>Eco-Friendly Packaging</a:t>
            </a:r>
          </a:p>
          <a:p>
            <a:pPr marL="0" lvl="1" indent="0">
              <a:buFont typeface="Arial" panose="020B0604020202020204" pitchFamily="34" charset="0"/>
              <a:buNone/>
            </a:pPr>
            <a:r>
              <a:rPr dirty="0"/>
              <a:t>Using recycled materials and eco-friendly alternatives reduces waste and microplastic pollution in pharma logistics packaging.</a:t>
            </a:r>
            <a:endParaRPr lang="en-US" dirty="0"/>
          </a:p>
          <a:p>
            <a:pPr marL="0" indent="0">
              <a:spcBef>
                <a:spcPts val="2500"/>
              </a:spcBef>
              <a:buFont typeface="Arial" panose="020B0604020202020204" pitchFamily="34" charset="0"/>
              <a:buNone/>
            </a:pPr>
            <a:r>
              <a:rPr lang="en-US" b="1" dirty="0"/>
              <a:t>Emission Reduction Strategies</a:t>
            </a:r>
          </a:p>
          <a:p>
            <a:pPr marL="0" lvl="1" indent="0">
              <a:buFont typeface="Arial" panose="020B0604020202020204" pitchFamily="34" charset="0"/>
              <a:buNone/>
            </a:pPr>
            <a:r>
              <a:rPr dirty="0"/>
              <a:t>Optimizing routing and using energy-efficient vehicles help cut CO2 emissions in the supply chain.</a:t>
            </a:r>
            <a:endParaRPr lang="en-US" dirty="0"/>
          </a:p>
          <a:p>
            <a:pPr marL="0" indent="0">
              <a:spcBef>
                <a:spcPts val="2500"/>
              </a:spcBef>
              <a:buFont typeface="Arial" panose="020B0604020202020204" pitchFamily="34" charset="0"/>
              <a:buNone/>
            </a:pPr>
            <a:r>
              <a:rPr lang="en-US" b="1" dirty="0"/>
              <a:t>Supply Chain Collaboration</a:t>
            </a:r>
          </a:p>
          <a:p>
            <a:pPr marL="0" lvl="1" indent="0">
              <a:buFont typeface="Arial" panose="020B0604020202020204" pitchFamily="34" charset="0"/>
              <a:buNone/>
            </a:pPr>
            <a:r>
              <a:rPr dirty="0"/>
              <a:t>Collaboration and investment in green technologies are crucial for achieving long-term sustainability goals.</a:t>
            </a:r>
            <a:endParaRPr lang="en-US" dirty="0"/>
          </a:p>
          <a:p>
            <a:pPr marL="0" lvl="1" indent="0">
              <a:buNone/>
            </a:pPr>
            <a:r>
              <a:rPr lang="en-US" b="1" dirty="0"/>
              <a:t>Reduce, reuse, recycle</a:t>
            </a:r>
          </a:p>
          <a:p>
            <a:pPr marL="0" lvl="1" indent="0">
              <a:buNone/>
            </a:pPr>
            <a:r>
              <a:rPr lang="en-US" dirty="0"/>
              <a:t>The reuse and proper disposal of products moves the ecosystem</a:t>
            </a:r>
          </a:p>
          <a:p>
            <a:pPr marL="0" lvl="1" indent="0">
              <a:buFont typeface="Arial" panose="020B0604020202020204" pitchFamily="34" charset="0"/>
              <a:buNone/>
            </a:pPr>
            <a:endParaRPr lang="en-US" dirty="0"/>
          </a:p>
        </p:txBody>
      </p:sp>
    </p:spTree>
    <p:extLst>
      <p:ext uri="{BB962C8B-B14F-4D97-AF65-F5344CB8AC3E}">
        <p14:creationId xmlns:p14="http://schemas.microsoft.com/office/powerpoint/2010/main" val="41173626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3E045-12FE-7E6C-3AF2-80D26AF38AF5}"/>
              </a:ext>
            </a:extLst>
          </p:cNvPr>
          <p:cNvSpPr>
            <a:spLocks noGrp="1"/>
          </p:cNvSpPr>
          <p:nvPr>
            <p:ph type="title"/>
          </p:nvPr>
        </p:nvSpPr>
        <p:spPr/>
        <p:txBody>
          <a:bodyPr/>
          <a:lstStyle/>
          <a:p>
            <a:r>
              <a:rPr lang="en-US" dirty="0"/>
              <a:t>Plastic Everywhere</a:t>
            </a:r>
          </a:p>
        </p:txBody>
      </p:sp>
      <p:sp>
        <p:nvSpPr>
          <p:cNvPr id="4" name="Content Placeholder 3">
            <a:extLst>
              <a:ext uri="{FF2B5EF4-FFF2-40B4-BE49-F238E27FC236}">
                <a16:creationId xmlns:a16="http://schemas.microsoft.com/office/drawing/2014/main" id="{3D17FF3C-E773-A74C-7C84-F5ED3EC93209}"/>
              </a:ext>
            </a:extLst>
          </p:cNvPr>
          <p:cNvSpPr>
            <a:spLocks noGrp="1"/>
          </p:cNvSpPr>
          <p:nvPr>
            <p:ph sz="quarter" idx="14"/>
          </p:nvPr>
        </p:nvSpPr>
        <p:spPr/>
        <p:txBody>
          <a:bodyPr/>
          <a:lstStyle/>
          <a:p>
            <a:r>
              <a:rPr lang="en-US" dirty="0"/>
              <a:t>Move to curbside recycling</a:t>
            </a:r>
          </a:p>
          <a:p>
            <a:r>
              <a:rPr lang="en-US" dirty="0"/>
              <a:t>Pallets – paper or plastic? </a:t>
            </a:r>
          </a:p>
          <a:p>
            <a:r>
              <a:rPr lang="en-US" dirty="0"/>
              <a:t>Wrapping – newer alternatives </a:t>
            </a:r>
          </a:p>
        </p:txBody>
      </p:sp>
      <p:pic>
        <p:nvPicPr>
          <p:cNvPr id="3074" name="Picture 2">
            <a:extLst>
              <a:ext uri="{FF2B5EF4-FFF2-40B4-BE49-F238E27FC236}">
                <a16:creationId xmlns:a16="http://schemas.microsoft.com/office/drawing/2014/main" id="{AA29F07D-0D2E-11A1-3614-DF35C405584A}"/>
              </a:ext>
            </a:extLst>
          </p:cNvPr>
          <p:cNvPicPr>
            <a:picLocks noGrp="1" noChangeAspect="1" noChangeArrowheads="1"/>
          </p:cNvPicPr>
          <p:nvPr>
            <p:ph type="pic" sz="quarter" idx="13"/>
          </p:nvPr>
        </p:nvPicPr>
        <p:blipFill>
          <a:blip r:embed="rId2">
            <a:extLst>
              <a:ext uri="{28A0092B-C50C-407E-A947-70E740481C1C}">
                <a14:useLocalDpi xmlns:a14="http://schemas.microsoft.com/office/drawing/2010/main" val="0"/>
              </a:ext>
            </a:extLst>
          </a:blip>
          <a:srcRect t="14679" b="14679"/>
          <a:stretch>
            <a:fillRect/>
          </a:stretch>
        </p:blipFill>
        <p:spPr bwMode="auto">
          <a:xfrm>
            <a:off x="685800" y="-152400"/>
            <a:ext cx="649224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E20F313-C43A-DEFF-0E65-4E17EFC99B40}"/>
              </a:ext>
            </a:extLst>
          </p:cNvPr>
          <p:cNvSpPr txBox="1"/>
          <p:nvPr/>
        </p:nvSpPr>
        <p:spPr>
          <a:xfrm>
            <a:off x="250603" y="1566306"/>
            <a:ext cx="369332" cy="5177058"/>
          </a:xfrm>
          <a:prstGeom prst="rect">
            <a:avLst/>
          </a:prstGeom>
          <a:noFill/>
        </p:spPr>
        <p:txBody>
          <a:bodyPr vert="vert270" wrap="none" rtlCol="0">
            <a:spAutoFit/>
          </a:bodyPr>
          <a:lstStyle/>
          <a:p>
            <a:r>
              <a:rPr lang="en-US" sz="1200" dirty="0">
                <a:solidFill>
                  <a:schemeClr val="bg1">
                    <a:lumMod val="65000"/>
                  </a:schemeClr>
                </a:solidFill>
              </a:rPr>
              <a:t>https://www.coldchaintech.com/hs-fs/hubfs/TRUEtemp_Naturals.png?</a:t>
            </a:r>
          </a:p>
        </p:txBody>
      </p:sp>
    </p:spTree>
    <p:extLst>
      <p:ext uri="{BB962C8B-B14F-4D97-AF65-F5344CB8AC3E}">
        <p14:creationId xmlns:p14="http://schemas.microsoft.com/office/powerpoint/2010/main" val="25866370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31B61-0198-9340-3C57-2B68BCDAF0B6}"/>
              </a:ext>
            </a:extLst>
          </p:cNvPr>
          <p:cNvSpPr>
            <a:spLocks noGrp="1"/>
          </p:cNvSpPr>
          <p:nvPr>
            <p:ph type="title"/>
          </p:nvPr>
        </p:nvSpPr>
        <p:spPr>
          <a:xfrm>
            <a:off x="111758" y="1869103"/>
            <a:ext cx="9337042" cy="4906929"/>
          </a:xfrm>
        </p:spPr>
        <p:txBody>
          <a:bodyPr anchor="b">
            <a:normAutofit/>
          </a:bodyPr>
          <a:lstStyle/>
          <a:p>
            <a:r>
              <a:rPr lang="en-US"/>
              <a:t>Technology Integration</a:t>
            </a:r>
          </a:p>
        </p:txBody>
      </p:sp>
    </p:spTree>
    <p:extLst>
      <p:ext uri="{BB962C8B-B14F-4D97-AF65-F5344CB8AC3E}">
        <p14:creationId xmlns:p14="http://schemas.microsoft.com/office/powerpoint/2010/main" val="17642481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EE6EC-99DA-E653-B4F9-5CFB3DD0FF6E}"/>
              </a:ext>
            </a:extLst>
          </p:cNvPr>
          <p:cNvSpPr>
            <a:spLocks noGrp="1"/>
          </p:cNvSpPr>
          <p:nvPr>
            <p:ph type="title"/>
          </p:nvPr>
        </p:nvSpPr>
        <p:spPr>
          <a:xfrm>
            <a:off x="612648" y="706802"/>
            <a:ext cx="4672584" cy="1269482"/>
          </a:xfrm>
        </p:spPr>
        <p:txBody>
          <a:bodyPr anchor="t">
            <a:normAutofit/>
          </a:bodyPr>
          <a:lstStyle/>
          <a:p>
            <a:r>
              <a:rPr lang="en-US"/>
              <a:t>Use of AI</a:t>
            </a:r>
          </a:p>
        </p:txBody>
      </p:sp>
      <p:pic>
        <p:nvPicPr>
          <p:cNvPr id="5" name="Content Placeholder 4" descr="AI Artificial intelligence future technology innovation internet of things big data">
            <a:extLst>
              <a:ext uri="{FF2B5EF4-FFF2-40B4-BE49-F238E27FC236}">
                <a16:creationId xmlns:a16="http://schemas.microsoft.com/office/drawing/2014/main" id="{6439257E-5FC9-4FD3-9D6A-BCD4E98EC7EB}"/>
              </a:ext>
            </a:extLst>
          </p:cNvPr>
          <p:cNvPicPr>
            <a:picLocks noGrp="1" noChangeAspect="1"/>
          </p:cNvPicPr>
          <p:nvPr>
            <p:ph type="pic" sz="quarter" idx="13"/>
          </p:nvPr>
        </p:nvPicPr>
        <p:blipFill>
          <a:blip r:embed="rId3"/>
          <a:srcRect l="16927" r="20020"/>
          <a:stretch>
            <a:fillRect/>
          </a:stretch>
        </p:blipFill>
        <p:spPr>
          <a:xfrm>
            <a:off x="720468" y="2173850"/>
            <a:ext cx="4564763" cy="3963682"/>
          </a:xfrm>
          <a:prstGeom prst="rect">
            <a:avLst/>
          </a:prstGeom>
          <a:noFill/>
        </p:spPr>
      </p:pic>
      <p:sp>
        <p:nvSpPr>
          <p:cNvPr id="4" name="Content Placeholder 3">
            <a:extLst>
              <a:ext uri="{FF2B5EF4-FFF2-40B4-BE49-F238E27FC236}">
                <a16:creationId xmlns:a16="http://schemas.microsoft.com/office/drawing/2014/main" id="{808B716D-BC87-0397-0B60-75AB1D8FCAEC}"/>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905563" y="732155"/>
            <a:ext cx="5676838" cy="5405377"/>
          </a:xfrm>
        </p:spPr>
        <p:txBody>
          <a:bodyPr>
            <a:normAutofit/>
          </a:bodyPr>
          <a:lstStyle/>
          <a:p>
            <a:pPr marL="0" indent="0">
              <a:spcBef>
                <a:spcPts val="2500"/>
              </a:spcBef>
              <a:buFont typeface="Arial" panose="020B0604020202020204" pitchFamily="34" charset="0"/>
              <a:buNone/>
            </a:pPr>
            <a:r>
              <a:rPr lang="en-US" b="1" dirty="0"/>
              <a:t>AI Enhancing Pharma Logistics</a:t>
            </a:r>
          </a:p>
          <a:p>
            <a:pPr marL="0" lvl="1" indent="0">
              <a:buFont typeface="Arial" panose="020B0604020202020204" pitchFamily="34" charset="0"/>
              <a:buNone/>
            </a:pPr>
            <a:r>
              <a:rPr dirty="0"/>
              <a:t>AI </a:t>
            </a:r>
            <a:r>
              <a:rPr lang="en-US" dirty="0"/>
              <a:t>facilitates </a:t>
            </a:r>
            <a:r>
              <a:rPr dirty="0"/>
              <a:t>communication, predictive analytics, and automation within pharmaceutical supply chains for improved efficiency.</a:t>
            </a:r>
            <a:endParaRPr lang="en-US" dirty="0"/>
          </a:p>
          <a:p>
            <a:pPr marL="0" indent="0">
              <a:spcBef>
                <a:spcPts val="2500"/>
              </a:spcBef>
              <a:buFont typeface="Arial" panose="020B0604020202020204" pitchFamily="34" charset="0"/>
              <a:buNone/>
            </a:pPr>
            <a:r>
              <a:rPr lang="en-US" b="1" dirty="0"/>
              <a:t>Improved Decision-Making</a:t>
            </a:r>
          </a:p>
          <a:p>
            <a:pPr marL="0" lvl="1" indent="0">
              <a:buFont typeface="Arial" panose="020B0604020202020204" pitchFamily="34" charset="0"/>
              <a:buNone/>
            </a:pPr>
            <a:r>
              <a:rPr dirty="0"/>
              <a:t>AI platforms provide visibility across supply chains, supporting proactive issue resolution and better decisions.</a:t>
            </a:r>
            <a:endParaRPr lang="en-US" dirty="0"/>
          </a:p>
          <a:p>
            <a:pPr marL="0" indent="0">
              <a:spcBef>
                <a:spcPts val="2500"/>
              </a:spcBef>
              <a:buFont typeface="Arial" panose="020B0604020202020204" pitchFamily="34" charset="0"/>
              <a:buNone/>
            </a:pPr>
            <a:r>
              <a:rPr lang="en-US" b="1" dirty="0"/>
              <a:t>Balance Between AI and Humans</a:t>
            </a:r>
          </a:p>
          <a:p>
            <a:pPr marL="0" lvl="1" indent="0">
              <a:buFont typeface="Arial" panose="020B0604020202020204" pitchFamily="34" charset="0"/>
              <a:buNone/>
            </a:pPr>
            <a:r>
              <a:rPr dirty="0"/>
              <a:t>While AI enhances logistics, human interaction remains crucial for complex problem-solving and relationship management.</a:t>
            </a:r>
            <a:endParaRPr lang="en-US" dirty="0"/>
          </a:p>
          <a:p>
            <a:pPr marL="0" indent="0">
              <a:spcBef>
                <a:spcPts val="2500"/>
              </a:spcBef>
              <a:buFont typeface="Arial" panose="020B0604020202020204" pitchFamily="34" charset="0"/>
              <a:buNone/>
            </a:pPr>
            <a:r>
              <a:rPr lang="en-US" b="1" dirty="0"/>
              <a:t>Adapting to Regulatory Changes</a:t>
            </a:r>
          </a:p>
          <a:p>
            <a:pPr marL="0" lvl="1" indent="0">
              <a:buFont typeface="Arial" panose="020B0604020202020204" pitchFamily="34" charset="0"/>
              <a:buNone/>
            </a:pPr>
            <a:r>
              <a:rPr dirty="0"/>
              <a:t>AI assists in learning and adapting to regulatory updates like changes to Incoterms, ensuring compliance.</a:t>
            </a:r>
            <a:endParaRPr lang="en-US" dirty="0"/>
          </a:p>
        </p:txBody>
      </p:sp>
    </p:spTree>
    <p:extLst>
      <p:ext uri="{BB962C8B-B14F-4D97-AF65-F5344CB8AC3E}">
        <p14:creationId xmlns:p14="http://schemas.microsoft.com/office/powerpoint/2010/main" val="22111893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B2F0550-99D8-2937-F7A9-9DC8EA005CDB}"/>
              </a:ext>
            </a:extLst>
          </p:cNvPr>
          <p:cNvSpPr>
            <a:spLocks noGrp="1"/>
          </p:cNvSpPr>
          <p:nvPr>
            <p:ph type="title"/>
          </p:nvPr>
        </p:nvSpPr>
        <p:spPr>
          <a:xfrm>
            <a:off x="612648" y="514649"/>
            <a:ext cx="10963655" cy="972373"/>
          </a:xfrm>
        </p:spPr>
        <p:txBody>
          <a:bodyPr/>
          <a:lstStyle/>
          <a:p>
            <a:r>
              <a:rPr lang="en-US" dirty="0"/>
              <a:t>Example from MS Copilot– “</a:t>
            </a:r>
            <a:r>
              <a:rPr lang="en-US" b="0" dirty="0"/>
              <a:t>can i use FOB for container shipments?”</a:t>
            </a:r>
            <a:endParaRPr lang="en-US" dirty="0"/>
          </a:p>
        </p:txBody>
      </p:sp>
      <p:graphicFrame>
        <p:nvGraphicFramePr>
          <p:cNvPr id="5" name="Content Placeholder 4">
            <a:extLst>
              <a:ext uri="{FF2B5EF4-FFF2-40B4-BE49-F238E27FC236}">
                <a16:creationId xmlns:a16="http://schemas.microsoft.com/office/drawing/2014/main" id="{3788026F-B6B8-B2DD-C3D5-9050394FA638}"/>
              </a:ext>
            </a:extLst>
          </p:cNvPr>
          <p:cNvGraphicFramePr>
            <a:graphicFrameLocks noGrp="1"/>
          </p:cNvGraphicFramePr>
          <p:nvPr>
            <p:ph idx="1"/>
            <p:extLst>
              <p:ext uri="{D42A27DB-BD31-4B8C-83A1-F6EECF244321}">
                <p14:modId xmlns:p14="http://schemas.microsoft.com/office/powerpoint/2010/main" val="2078682531"/>
              </p:ext>
            </p:extLst>
          </p:nvPr>
        </p:nvGraphicFramePr>
        <p:xfrm>
          <a:off x="612647" y="2031119"/>
          <a:ext cx="10963657" cy="3871239"/>
        </p:xfrm>
        <a:graphic>
          <a:graphicData uri="http://schemas.openxmlformats.org/drawingml/2006/table">
            <a:tbl>
              <a:tblPr/>
              <a:tblGrid>
                <a:gridCol w="2947089">
                  <a:extLst>
                    <a:ext uri="{9D8B030D-6E8A-4147-A177-3AD203B41FA5}">
                      <a16:colId xmlns:a16="http://schemas.microsoft.com/office/drawing/2014/main" val="3254109114"/>
                    </a:ext>
                  </a:extLst>
                </a:gridCol>
                <a:gridCol w="4079030">
                  <a:extLst>
                    <a:ext uri="{9D8B030D-6E8A-4147-A177-3AD203B41FA5}">
                      <a16:colId xmlns:a16="http://schemas.microsoft.com/office/drawing/2014/main" val="2153175701"/>
                    </a:ext>
                  </a:extLst>
                </a:gridCol>
                <a:gridCol w="3937538">
                  <a:extLst>
                    <a:ext uri="{9D8B030D-6E8A-4147-A177-3AD203B41FA5}">
                      <a16:colId xmlns:a16="http://schemas.microsoft.com/office/drawing/2014/main" val="1168635233"/>
                    </a:ext>
                  </a:extLst>
                </a:gridCol>
              </a:tblGrid>
              <a:tr h="640356">
                <a:tc>
                  <a:txBody>
                    <a:bodyPr/>
                    <a:lstStyle/>
                    <a:p>
                      <a:pPr algn="l" fontAlgn="ctr">
                        <a:buNone/>
                      </a:pPr>
                      <a:r>
                        <a:rPr lang="en-US" sz="2900" b="1" i="0" u="none" strike="noStrike">
                          <a:effectLst/>
                          <a:latin typeface="Arial" panose="020B0604020202020204" pitchFamily="34" charset="0"/>
                        </a:rPr>
                        <a:t>Criteria</a:t>
                      </a:r>
                      <a:endParaRPr lang="en-US" sz="2900" b="0" i="0" u="none" strike="noStrike">
                        <a:effectLst/>
                        <a:latin typeface="Arial" panose="020B0604020202020204" pitchFamily="34" charset="0"/>
                      </a:endParaRPr>
                    </a:p>
                  </a:txBody>
                  <a:tcPr marL="145535" marR="145535" marT="72768" marB="72768" anchor="ctr">
                    <a:lnL>
                      <a:noFill/>
                    </a:lnL>
                    <a:lnR>
                      <a:noFill/>
                    </a:lnR>
                    <a:lnT>
                      <a:noFill/>
                    </a:lnT>
                    <a:lnB>
                      <a:noFill/>
                    </a:lnB>
                    <a:noFill/>
                  </a:tcPr>
                </a:tc>
                <a:tc>
                  <a:txBody>
                    <a:bodyPr/>
                    <a:lstStyle/>
                    <a:p>
                      <a:pPr algn="l" fontAlgn="ctr">
                        <a:buNone/>
                      </a:pPr>
                      <a:r>
                        <a:rPr lang="en-US" sz="2900" b="1" i="0" u="none" strike="noStrike" dirty="0">
                          <a:effectLst/>
                          <a:latin typeface="Arial" panose="020B0604020202020204" pitchFamily="34" charset="0"/>
                        </a:rPr>
                        <a:t>FOB (Free on Board)</a:t>
                      </a:r>
                      <a:endParaRPr lang="en-US" sz="2900" b="0" i="0" u="none" strike="noStrike" dirty="0">
                        <a:effectLst/>
                        <a:latin typeface="Arial" panose="020B0604020202020204" pitchFamily="34" charset="0"/>
                      </a:endParaRPr>
                    </a:p>
                  </a:txBody>
                  <a:tcPr marL="145535" marR="145535" marT="72768" marB="72768" anchor="ctr">
                    <a:lnL>
                      <a:noFill/>
                    </a:lnL>
                    <a:lnR>
                      <a:noFill/>
                    </a:lnR>
                    <a:lnT>
                      <a:noFill/>
                    </a:lnT>
                    <a:lnB>
                      <a:noFill/>
                    </a:lnB>
                    <a:noFill/>
                  </a:tcPr>
                </a:tc>
                <a:tc>
                  <a:txBody>
                    <a:bodyPr/>
                    <a:lstStyle/>
                    <a:p>
                      <a:pPr algn="l" fontAlgn="ctr">
                        <a:buNone/>
                      </a:pPr>
                      <a:r>
                        <a:rPr lang="en-US" sz="2900" b="1" i="0" u="none" strike="noStrike">
                          <a:effectLst/>
                          <a:latin typeface="Arial" panose="020B0604020202020204" pitchFamily="34" charset="0"/>
                        </a:rPr>
                        <a:t>FCA (Free Carrier)</a:t>
                      </a:r>
                      <a:endParaRPr lang="en-US" sz="2900" b="0" i="0" u="none" strike="noStrike">
                        <a:effectLst/>
                        <a:latin typeface="Arial" panose="020B0604020202020204" pitchFamily="34" charset="0"/>
                      </a:endParaRPr>
                    </a:p>
                  </a:txBody>
                  <a:tcPr marL="145535" marR="145535" marT="72768" marB="72768" anchor="ctr">
                    <a:lnL>
                      <a:noFill/>
                    </a:lnL>
                    <a:lnR>
                      <a:noFill/>
                    </a:lnR>
                    <a:lnT>
                      <a:noFill/>
                    </a:lnT>
                    <a:lnB>
                      <a:noFill/>
                    </a:lnB>
                    <a:noFill/>
                  </a:tcPr>
                </a:tc>
                <a:extLst>
                  <a:ext uri="{0D108BD9-81ED-4DB2-BD59-A6C34878D82A}">
                    <a16:rowId xmlns:a16="http://schemas.microsoft.com/office/drawing/2014/main" val="329359488"/>
                  </a:ext>
                </a:extLst>
              </a:tr>
              <a:tr h="1076961">
                <a:tc>
                  <a:txBody>
                    <a:bodyPr/>
                    <a:lstStyle/>
                    <a:p>
                      <a:pPr algn="l" fontAlgn="ctr">
                        <a:buNone/>
                      </a:pPr>
                      <a:r>
                        <a:rPr lang="en-US" sz="2900" b="1" i="0" u="none" strike="noStrike">
                          <a:effectLst/>
                          <a:latin typeface="Arial" panose="020B0604020202020204" pitchFamily="34" charset="0"/>
                        </a:rPr>
                        <a:t>Risk Transfer Point</a:t>
                      </a:r>
                      <a:endParaRPr lang="en-US" sz="2900" b="0" i="0" u="none" strike="noStrike">
                        <a:effectLst/>
                        <a:latin typeface="Arial" panose="020B0604020202020204" pitchFamily="34" charset="0"/>
                      </a:endParaRPr>
                    </a:p>
                  </a:txBody>
                  <a:tcPr marL="145535" marR="145535" marT="72768" marB="72768" anchor="ctr">
                    <a:lnL>
                      <a:noFill/>
                    </a:lnL>
                    <a:lnR>
                      <a:noFill/>
                    </a:lnR>
                    <a:lnT>
                      <a:noFill/>
                    </a:lnT>
                    <a:lnB>
                      <a:noFill/>
                    </a:lnB>
                    <a:noFill/>
                  </a:tcPr>
                </a:tc>
                <a:tc>
                  <a:txBody>
                    <a:bodyPr/>
                    <a:lstStyle/>
                    <a:p>
                      <a:pPr algn="l" fontAlgn="ctr">
                        <a:buNone/>
                      </a:pPr>
                      <a:r>
                        <a:rPr lang="en-US" sz="2900" b="0" i="0" u="none" strike="noStrike">
                          <a:effectLst/>
                          <a:latin typeface="Arial" panose="020B0604020202020204" pitchFamily="34" charset="0"/>
                        </a:rPr>
                        <a:t>When goods are loaded on the vessel</a:t>
                      </a:r>
                    </a:p>
                  </a:txBody>
                  <a:tcPr marL="145535" marR="145535" marT="72768" marB="72768" anchor="ctr">
                    <a:lnL>
                      <a:noFill/>
                    </a:lnL>
                    <a:lnR>
                      <a:noFill/>
                    </a:lnR>
                    <a:lnT>
                      <a:noFill/>
                    </a:lnT>
                    <a:lnB>
                      <a:noFill/>
                    </a:lnB>
                    <a:noFill/>
                  </a:tcPr>
                </a:tc>
                <a:tc>
                  <a:txBody>
                    <a:bodyPr/>
                    <a:lstStyle/>
                    <a:p>
                      <a:pPr algn="l" fontAlgn="ctr">
                        <a:buNone/>
                      </a:pPr>
                      <a:r>
                        <a:rPr lang="en-US" sz="2900" b="0" i="0" u="none" strike="noStrike">
                          <a:effectLst/>
                          <a:latin typeface="Arial" panose="020B0604020202020204" pitchFamily="34" charset="0"/>
                        </a:rPr>
                        <a:t>When goods are handed to the carrier</a:t>
                      </a:r>
                    </a:p>
                  </a:txBody>
                  <a:tcPr marL="145535" marR="145535" marT="72768" marB="72768" anchor="ctr">
                    <a:lnL>
                      <a:noFill/>
                    </a:lnL>
                    <a:lnR>
                      <a:noFill/>
                    </a:lnR>
                    <a:lnT>
                      <a:noFill/>
                    </a:lnT>
                    <a:lnB>
                      <a:noFill/>
                    </a:lnB>
                    <a:noFill/>
                  </a:tcPr>
                </a:tc>
                <a:extLst>
                  <a:ext uri="{0D108BD9-81ED-4DB2-BD59-A6C34878D82A}">
                    <a16:rowId xmlns:a16="http://schemas.microsoft.com/office/drawing/2014/main" val="268394790"/>
                  </a:ext>
                </a:extLst>
              </a:tr>
              <a:tr h="1076961">
                <a:tc>
                  <a:txBody>
                    <a:bodyPr/>
                    <a:lstStyle/>
                    <a:p>
                      <a:pPr algn="l" fontAlgn="ctr">
                        <a:buNone/>
                      </a:pPr>
                      <a:r>
                        <a:rPr lang="en-US" sz="2900" b="1" i="0" u="none" strike="noStrike">
                          <a:effectLst/>
                          <a:latin typeface="Arial" panose="020B0604020202020204" pitchFamily="34" charset="0"/>
                        </a:rPr>
                        <a:t>Suitability for Containers</a:t>
                      </a:r>
                      <a:endParaRPr lang="en-US" sz="2900" b="0" i="0" u="none" strike="noStrike">
                        <a:effectLst/>
                        <a:latin typeface="Arial" panose="020B0604020202020204" pitchFamily="34" charset="0"/>
                      </a:endParaRPr>
                    </a:p>
                  </a:txBody>
                  <a:tcPr marL="145535" marR="145535" marT="72768" marB="72768" anchor="ctr">
                    <a:lnL>
                      <a:noFill/>
                    </a:lnL>
                    <a:lnR>
                      <a:noFill/>
                    </a:lnR>
                    <a:lnT>
                      <a:noFill/>
                    </a:lnT>
                    <a:lnB>
                      <a:noFill/>
                    </a:lnB>
                    <a:noFill/>
                  </a:tcPr>
                </a:tc>
                <a:tc>
                  <a:txBody>
                    <a:bodyPr/>
                    <a:lstStyle/>
                    <a:p>
                      <a:pPr algn="l" fontAlgn="ctr">
                        <a:buNone/>
                      </a:pPr>
                      <a:r>
                        <a:rPr lang="en-US" sz="2900" b="0" i="0" u="none" strike="noStrike">
                          <a:effectLst/>
                          <a:latin typeface="Arial" panose="020B0604020202020204" pitchFamily="34" charset="0"/>
                        </a:rPr>
                        <a:t>Not recommended</a:t>
                      </a:r>
                    </a:p>
                  </a:txBody>
                  <a:tcPr marL="145535" marR="145535" marT="72768" marB="72768" anchor="ctr">
                    <a:lnL>
                      <a:noFill/>
                    </a:lnL>
                    <a:lnR>
                      <a:noFill/>
                    </a:lnR>
                    <a:lnT>
                      <a:noFill/>
                    </a:lnT>
                    <a:lnB>
                      <a:noFill/>
                    </a:lnB>
                    <a:noFill/>
                  </a:tcPr>
                </a:tc>
                <a:tc>
                  <a:txBody>
                    <a:bodyPr/>
                    <a:lstStyle/>
                    <a:p>
                      <a:pPr algn="l" fontAlgn="ctr">
                        <a:buNone/>
                      </a:pPr>
                      <a:r>
                        <a:rPr lang="en-US" sz="2900" b="0" i="0" u="none" strike="noStrike">
                          <a:effectLst/>
                          <a:latin typeface="Arial" panose="020B0604020202020204" pitchFamily="34" charset="0"/>
                        </a:rPr>
                        <a:t>Highly recommended</a:t>
                      </a:r>
                    </a:p>
                  </a:txBody>
                  <a:tcPr marL="145535" marR="145535" marT="72768" marB="72768" anchor="ctr">
                    <a:lnL>
                      <a:noFill/>
                    </a:lnL>
                    <a:lnR>
                      <a:noFill/>
                    </a:lnR>
                    <a:lnT>
                      <a:noFill/>
                    </a:lnT>
                    <a:lnB>
                      <a:noFill/>
                    </a:lnB>
                    <a:noFill/>
                  </a:tcPr>
                </a:tc>
                <a:extLst>
                  <a:ext uri="{0D108BD9-81ED-4DB2-BD59-A6C34878D82A}">
                    <a16:rowId xmlns:a16="http://schemas.microsoft.com/office/drawing/2014/main" val="413194364"/>
                  </a:ext>
                </a:extLst>
              </a:tr>
              <a:tr h="1076961">
                <a:tc>
                  <a:txBody>
                    <a:bodyPr/>
                    <a:lstStyle/>
                    <a:p>
                      <a:pPr algn="l" fontAlgn="ctr">
                        <a:buNone/>
                      </a:pPr>
                      <a:r>
                        <a:rPr lang="en-US" sz="2900" b="1" i="0" u="none" strike="noStrike">
                          <a:effectLst/>
                          <a:latin typeface="Arial" panose="020B0604020202020204" pitchFamily="34" charset="0"/>
                        </a:rPr>
                        <a:t>Typical Usage</a:t>
                      </a:r>
                      <a:endParaRPr lang="en-US" sz="2900" b="0" i="0" u="none" strike="noStrike">
                        <a:effectLst/>
                        <a:latin typeface="Arial" panose="020B0604020202020204" pitchFamily="34" charset="0"/>
                      </a:endParaRPr>
                    </a:p>
                  </a:txBody>
                  <a:tcPr marL="145535" marR="145535" marT="72768" marB="72768" anchor="ctr">
                    <a:lnL>
                      <a:noFill/>
                    </a:lnL>
                    <a:lnR>
                      <a:noFill/>
                    </a:lnR>
                    <a:lnT>
                      <a:noFill/>
                    </a:lnT>
                    <a:lnB>
                      <a:noFill/>
                    </a:lnB>
                    <a:noFill/>
                  </a:tcPr>
                </a:tc>
                <a:tc>
                  <a:txBody>
                    <a:bodyPr/>
                    <a:lstStyle/>
                    <a:p>
                      <a:pPr algn="l" fontAlgn="ctr">
                        <a:buNone/>
                      </a:pPr>
                      <a:r>
                        <a:rPr lang="en-US" sz="2900" b="0" i="0" u="none" strike="noStrike">
                          <a:effectLst/>
                          <a:latin typeface="Arial" panose="020B0604020202020204" pitchFamily="34" charset="0"/>
                        </a:rPr>
                        <a:t>Bulk cargo, traditional sea freight</a:t>
                      </a:r>
                    </a:p>
                  </a:txBody>
                  <a:tcPr marL="145535" marR="145535" marT="72768" marB="72768" anchor="ctr">
                    <a:lnL>
                      <a:noFill/>
                    </a:lnL>
                    <a:lnR>
                      <a:noFill/>
                    </a:lnR>
                    <a:lnT>
                      <a:noFill/>
                    </a:lnT>
                    <a:lnB>
                      <a:noFill/>
                    </a:lnB>
                    <a:noFill/>
                  </a:tcPr>
                </a:tc>
                <a:tc>
                  <a:txBody>
                    <a:bodyPr/>
                    <a:lstStyle/>
                    <a:p>
                      <a:pPr algn="l" fontAlgn="ctr">
                        <a:buNone/>
                      </a:pPr>
                      <a:r>
                        <a:rPr lang="en-US" sz="2900" b="0" i="0" u="none" strike="noStrike">
                          <a:effectLst/>
                          <a:latin typeface="Arial" panose="020B0604020202020204" pitchFamily="34" charset="0"/>
                        </a:rPr>
                        <a:t>Containerized shipments</a:t>
                      </a:r>
                    </a:p>
                  </a:txBody>
                  <a:tcPr marL="145535" marR="145535" marT="72768" marB="72768" anchor="ctr">
                    <a:lnL>
                      <a:noFill/>
                    </a:lnL>
                    <a:lnR>
                      <a:noFill/>
                    </a:lnR>
                    <a:lnT>
                      <a:noFill/>
                    </a:lnT>
                    <a:lnB>
                      <a:noFill/>
                    </a:lnB>
                    <a:noFill/>
                  </a:tcPr>
                </a:tc>
                <a:extLst>
                  <a:ext uri="{0D108BD9-81ED-4DB2-BD59-A6C34878D82A}">
                    <a16:rowId xmlns:a16="http://schemas.microsoft.com/office/drawing/2014/main" val="723910668"/>
                  </a:ext>
                </a:extLst>
              </a:tr>
            </a:tbl>
          </a:graphicData>
        </a:graphic>
      </p:graphicFrame>
    </p:spTree>
    <p:extLst>
      <p:ext uri="{BB962C8B-B14F-4D97-AF65-F5344CB8AC3E}">
        <p14:creationId xmlns:p14="http://schemas.microsoft.com/office/powerpoint/2010/main" val="8486774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AB4D6-375F-CC28-9F2E-B9C66E412B37}"/>
              </a:ext>
            </a:extLst>
          </p:cNvPr>
          <p:cNvSpPr>
            <a:spLocks noGrp="1"/>
          </p:cNvSpPr>
          <p:nvPr>
            <p:ph type="title"/>
          </p:nvPr>
        </p:nvSpPr>
        <p:spPr/>
        <p:txBody>
          <a:bodyPr/>
          <a:lstStyle/>
          <a:p>
            <a:r>
              <a:rPr lang="en-US" b="0" dirty="0"/>
              <a:t>Copilot:  “Choosing Between CPT and CIP incoterms for container shipments” </a:t>
            </a:r>
            <a:endParaRPr lang="en-US" dirty="0"/>
          </a:p>
        </p:txBody>
      </p:sp>
      <p:sp>
        <p:nvSpPr>
          <p:cNvPr id="3" name="Content Placeholder 2">
            <a:extLst>
              <a:ext uri="{FF2B5EF4-FFF2-40B4-BE49-F238E27FC236}">
                <a16:creationId xmlns:a16="http://schemas.microsoft.com/office/drawing/2014/main" id="{21B7247F-8578-D5A6-737E-4961C5A53A8B}"/>
              </a:ext>
            </a:extLst>
          </p:cNvPr>
          <p:cNvSpPr>
            <a:spLocks noGrp="1"/>
          </p:cNvSpPr>
          <p:nvPr>
            <p:ph idx="1"/>
          </p:nvPr>
        </p:nvSpPr>
        <p:spPr/>
        <p:txBody>
          <a:bodyPr/>
          <a:lstStyle/>
          <a:p>
            <a:pPr fontAlgn="base"/>
            <a:r>
              <a:rPr lang="en-US" b="1" dirty="0"/>
              <a:t>Factors for Decision Making</a:t>
            </a:r>
            <a:r>
              <a:rPr lang="en-US" dirty="0"/>
              <a:t>​</a:t>
            </a:r>
          </a:p>
          <a:p>
            <a:pPr fontAlgn="base"/>
            <a:r>
              <a:rPr lang="en-US" dirty="0"/>
              <a:t>Consider cargo value, risk tolerance, and insurance </a:t>
            </a:r>
            <a:r>
              <a:rPr lang="en-US" dirty="0" err="1"/>
              <a:t>preferenceswhen</a:t>
            </a:r>
            <a:r>
              <a:rPr lang="en-US" dirty="0"/>
              <a:t> choosing CPT or CIP for container shipments.​</a:t>
            </a:r>
          </a:p>
          <a:p>
            <a:pPr fontAlgn="base"/>
            <a:r>
              <a:rPr lang="en-US" b="1" dirty="0"/>
              <a:t>CPT Shipping Terms</a:t>
            </a:r>
            <a:r>
              <a:rPr lang="en-US" dirty="0"/>
              <a:t>​</a:t>
            </a:r>
          </a:p>
          <a:p>
            <a:pPr fontAlgn="base"/>
            <a:r>
              <a:rPr lang="en-US" dirty="0"/>
              <a:t>CPT suits companies managing their own insurance and </a:t>
            </a:r>
            <a:r>
              <a:rPr lang="en-US" dirty="0" err="1"/>
              <a:t>shippinggoods</a:t>
            </a:r>
            <a:r>
              <a:rPr lang="en-US" dirty="0"/>
              <a:t> with lower risk and value.​</a:t>
            </a:r>
          </a:p>
          <a:p>
            <a:pPr fontAlgn="base"/>
            <a:r>
              <a:rPr lang="en-US" b="1" dirty="0"/>
              <a:t>CIP Shipping Terms</a:t>
            </a:r>
            <a:r>
              <a:rPr lang="en-US" dirty="0"/>
              <a:t>​</a:t>
            </a:r>
          </a:p>
          <a:p>
            <a:pPr fontAlgn="base"/>
            <a:r>
              <a:rPr lang="en-US" dirty="0"/>
              <a:t>CIP provides insurance arranged by the seller, ideal for high-</a:t>
            </a:r>
            <a:r>
              <a:rPr lang="en-US" dirty="0" err="1"/>
              <a:t>valueor</a:t>
            </a:r>
            <a:r>
              <a:rPr lang="en-US" dirty="0"/>
              <a:t> fragile goods needing extra security.​</a:t>
            </a:r>
          </a:p>
          <a:p>
            <a:pPr fontAlgn="base"/>
            <a:r>
              <a:rPr lang="en-US" b="1" dirty="0"/>
              <a:t>Balancing Cost and Risk</a:t>
            </a:r>
            <a:r>
              <a:rPr lang="en-US" dirty="0"/>
              <a:t>​</a:t>
            </a:r>
          </a:p>
          <a:p>
            <a:pPr fontAlgn="base"/>
            <a:r>
              <a:rPr lang="en-US" dirty="0"/>
              <a:t>Choosing between CPT and CIP is balancing cost efficiency </a:t>
            </a:r>
            <a:r>
              <a:rPr lang="en-US" dirty="0" err="1"/>
              <a:t>withrisk</a:t>
            </a:r>
            <a:r>
              <a:rPr lang="en-US" dirty="0"/>
              <a:t> management strategies for safer shipments.​</a:t>
            </a:r>
          </a:p>
          <a:p>
            <a:endParaRPr lang="en-US" dirty="0"/>
          </a:p>
        </p:txBody>
      </p:sp>
    </p:spTree>
    <p:extLst>
      <p:ext uri="{BB962C8B-B14F-4D97-AF65-F5344CB8AC3E}">
        <p14:creationId xmlns:p14="http://schemas.microsoft.com/office/powerpoint/2010/main" val="34192749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3F00797F-6004-C348-70FB-00BB6A0345D9}"/>
              </a:ext>
            </a:extLst>
          </p:cNvPr>
          <p:cNvSpPr>
            <a:spLocks noGrp="1"/>
          </p:cNvSpPr>
          <p:nvPr>
            <p:ph type="title"/>
          </p:nvPr>
        </p:nvSpPr>
        <p:spPr>
          <a:xfrm>
            <a:off x="65111" y="105196"/>
            <a:ext cx="9023561" cy="2113392"/>
          </a:xfrm>
        </p:spPr>
        <p:txBody>
          <a:bodyPr>
            <a:normAutofit/>
          </a:bodyPr>
          <a:lstStyle/>
          <a:p>
            <a:r>
              <a:rPr lang="en-US" sz="2800" dirty="0"/>
              <a:t>Prompt: “ok, well a little table please between CFR and CIP” </a:t>
            </a:r>
          </a:p>
        </p:txBody>
      </p:sp>
      <p:graphicFrame>
        <p:nvGraphicFramePr>
          <p:cNvPr id="4" name="Content Placeholder 3">
            <a:extLst>
              <a:ext uri="{FF2B5EF4-FFF2-40B4-BE49-F238E27FC236}">
                <a16:creationId xmlns:a16="http://schemas.microsoft.com/office/drawing/2014/main" id="{6D21697B-8052-3818-5A25-4B605597FCDF}"/>
              </a:ext>
            </a:extLst>
          </p:cNvPr>
          <p:cNvGraphicFramePr>
            <a:graphicFrameLocks noGrp="1"/>
          </p:cNvGraphicFramePr>
          <p:nvPr>
            <p:ph sz="quarter" idx="13"/>
            <p:extLst>
              <p:ext uri="{D42A27DB-BD31-4B8C-83A1-F6EECF244321}">
                <p14:modId xmlns:p14="http://schemas.microsoft.com/office/powerpoint/2010/main" val="3521059519"/>
              </p:ext>
            </p:extLst>
          </p:nvPr>
        </p:nvGraphicFramePr>
        <p:xfrm>
          <a:off x="612647" y="2659612"/>
          <a:ext cx="8467560" cy="3188805"/>
        </p:xfrm>
        <a:graphic>
          <a:graphicData uri="http://schemas.openxmlformats.org/drawingml/2006/table">
            <a:tbl>
              <a:tblPr>
                <a:tableStyleId>{5C22544A-7EE6-4342-B048-85BDC9FD1C3A}</a:tableStyleId>
              </a:tblPr>
              <a:tblGrid>
                <a:gridCol w="2690850">
                  <a:extLst>
                    <a:ext uri="{9D8B030D-6E8A-4147-A177-3AD203B41FA5}">
                      <a16:colId xmlns:a16="http://schemas.microsoft.com/office/drawing/2014/main" val="559083194"/>
                    </a:ext>
                  </a:extLst>
                </a:gridCol>
                <a:gridCol w="2882370">
                  <a:extLst>
                    <a:ext uri="{9D8B030D-6E8A-4147-A177-3AD203B41FA5}">
                      <a16:colId xmlns:a16="http://schemas.microsoft.com/office/drawing/2014/main" val="2779894411"/>
                    </a:ext>
                  </a:extLst>
                </a:gridCol>
                <a:gridCol w="2894340">
                  <a:extLst>
                    <a:ext uri="{9D8B030D-6E8A-4147-A177-3AD203B41FA5}">
                      <a16:colId xmlns:a16="http://schemas.microsoft.com/office/drawing/2014/main" val="4009038223"/>
                    </a:ext>
                  </a:extLst>
                </a:gridCol>
              </a:tblGrid>
              <a:tr h="637761">
                <a:tc>
                  <a:txBody>
                    <a:bodyPr/>
                    <a:lstStyle/>
                    <a:p>
                      <a:r>
                        <a:rPr lang="en-US" sz="1700" b="1"/>
                        <a:t>Criteria</a:t>
                      </a:r>
                      <a:endParaRPr lang="en-US" sz="1700"/>
                    </a:p>
                  </a:txBody>
                  <a:tcPr marL="86184" marR="86184" marT="43092" marB="43092" anchor="ctr"/>
                </a:tc>
                <a:tc>
                  <a:txBody>
                    <a:bodyPr/>
                    <a:lstStyle/>
                    <a:p>
                      <a:r>
                        <a:rPr lang="en-US" sz="1700" b="1"/>
                        <a:t>CFR (Cost and Freight)</a:t>
                      </a:r>
                      <a:endParaRPr lang="en-US" sz="1700"/>
                    </a:p>
                  </a:txBody>
                  <a:tcPr marL="86184" marR="86184" marT="43092" marB="43092" anchor="ctr"/>
                </a:tc>
                <a:tc>
                  <a:txBody>
                    <a:bodyPr/>
                    <a:lstStyle/>
                    <a:p>
                      <a:r>
                        <a:rPr lang="en-US" sz="1700" b="1"/>
                        <a:t>CIP (Carriage and Insurance Paid To)</a:t>
                      </a:r>
                      <a:endParaRPr lang="en-US" sz="1700"/>
                    </a:p>
                  </a:txBody>
                  <a:tcPr marL="86184" marR="86184" marT="43092" marB="43092" anchor="ctr"/>
                </a:tc>
                <a:extLst>
                  <a:ext uri="{0D108BD9-81ED-4DB2-BD59-A6C34878D82A}">
                    <a16:rowId xmlns:a16="http://schemas.microsoft.com/office/drawing/2014/main" val="1458942388"/>
                  </a:ext>
                </a:extLst>
              </a:tr>
              <a:tr h="637761">
                <a:tc>
                  <a:txBody>
                    <a:bodyPr/>
                    <a:lstStyle/>
                    <a:p>
                      <a:r>
                        <a:rPr lang="en-US" sz="1700" b="1"/>
                        <a:t>Risk Transfer Point</a:t>
                      </a:r>
                      <a:endParaRPr lang="en-US" sz="1700"/>
                    </a:p>
                  </a:txBody>
                  <a:tcPr marL="86184" marR="86184" marT="43092" marB="43092" anchor="ctr"/>
                </a:tc>
                <a:tc>
                  <a:txBody>
                    <a:bodyPr/>
                    <a:lstStyle/>
                    <a:p>
                      <a:r>
                        <a:rPr lang="en-US" sz="1700"/>
                        <a:t>When goods are loaded on the vessel</a:t>
                      </a:r>
                    </a:p>
                  </a:txBody>
                  <a:tcPr marL="86184" marR="86184" marT="43092" marB="43092" anchor="ctr"/>
                </a:tc>
                <a:tc>
                  <a:txBody>
                    <a:bodyPr/>
                    <a:lstStyle/>
                    <a:p>
                      <a:r>
                        <a:rPr lang="en-US" sz="1700"/>
                        <a:t>When goods are handed to the carrier</a:t>
                      </a:r>
                    </a:p>
                  </a:txBody>
                  <a:tcPr marL="86184" marR="86184" marT="43092" marB="43092" anchor="ctr"/>
                </a:tc>
                <a:extLst>
                  <a:ext uri="{0D108BD9-81ED-4DB2-BD59-A6C34878D82A}">
                    <a16:rowId xmlns:a16="http://schemas.microsoft.com/office/drawing/2014/main" val="4212186880"/>
                  </a:ext>
                </a:extLst>
              </a:tr>
              <a:tr h="637761">
                <a:tc>
                  <a:txBody>
                    <a:bodyPr/>
                    <a:lstStyle/>
                    <a:p>
                      <a:r>
                        <a:rPr lang="en-US" sz="1700" b="1"/>
                        <a:t>Insurance Requirement</a:t>
                      </a:r>
                      <a:endParaRPr lang="en-US" sz="1700"/>
                    </a:p>
                  </a:txBody>
                  <a:tcPr marL="86184" marR="86184" marT="43092" marB="43092" anchor="ctr"/>
                </a:tc>
                <a:tc>
                  <a:txBody>
                    <a:bodyPr/>
                    <a:lstStyle/>
                    <a:p>
                      <a:r>
                        <a:rPr lang="en-US" sz="1700"/>
                        <a:t>Seller is </a:t>
                      </a:r>
                      <a:r>
                        <a:rPr lang="en-US" sz="1700" b="1"/>
                        <a:t>not required</a:t>
                      </a:r>
                      <a:r>
                        <a:rPr lang="en-US" sz="1700"/>
                        <a:t> to insure</a:t>
                      </a:r>
                    </a:p>
                  </a:txBody>
                  <a:tcPr marL="86184" marR="86184" marT="43092" marB="43092" anchor="ctr"/>
                </a:tc>
                <a:tc>
                  <a:txBody>
                    <a:bodyPr/>
                    <a:lstStyle/>
                    <a:p>
                      <a:r>
                        <a:rPr lang="en-US" sz="1700"/>
                        <a:t>Seller </a:t>
                      </a:r>
                      <a:r>
                        <a:rPr lang="en-US" sz="1700" b="1"/>
                        <a:t>must provide insurance</a:t>
                      </a:r>
                      <a:endParaRPr lang="en-US" sz="1700"/>
                    </a:p>
                  </a:txBody>
                  <a:tcPr marL="86184" marR="86184" marT="43092" marB="43092" anchor="ctr"/>
                </a:tc>
                <a:extLst>
                  <a:ext uri="{0D108BD9-81ED-4DB2-BD59-A6C34878D82A}">
                    <a16:rowId xmlns:a16="http://schemas.microsoft.com/office/drawing/2014/main" val="1780718377"/>
                  </a:ext>
                </a:extLst>
              </a:tr>
              <a:tr h="637761">
                <a:tc>
                  <a:txBody>
                    <a:bodyPr/>
                    <a:lstStyle/>
                    <a:p>
                      <a:r>
                        <a:rPr lang="en-US" sz="1700" b="1"/>
                        <a:t>Cost Coverage</a:t>
                      </a:r>
                      <a:endParaRPr lang="en-US" sz="1700"/>
                    </a:p>
                  </a:txBody>
                  <a:tcPr marL="86184" marR="86184" marT="43092" marB="43092" anchor="ctr"/>
                </a:tc>
                <a:tc>
                  <a:txBody>
                    <a:bodyPr/>
                    <a:lstStyle/>
                    <a:p>
                      <a:r>
                        <a:rPr lang="en-US" sz="1700"/>
                        <a:t>Seller pays freight to destination port</a:t>
                      </a:r>
                    </a:p>
                  </a:txBody>
                  <a:tcPr marL="86184" marR="86184" marT="43092" marB="43092" anchor="ctr"/>
                </a:tc>
                <a:tc>
                  <a:txBody>
                    <a:bodyPr/>
                    <a:lstStyle/>
                    <a:p>
                      <a:r>
                        <a:rPr lang="en-US" sz="1700"/>
                        <a:t>Seller pays freight </a:t>
                      </a:r>
                      <a:r>
                        <a:rPr lang="en-US" sz="1700" b="1"/>
                        <a:t>and insurance</a:t>
                      </a:r>
                      <a:r>
                        <a:rPr lang="en-US" sz="1700"/>
                        <a:t> to destination</a:t>
                      </a:r>
                    </a:p>
                  </a:txBody>
                  <a:tcPr marL="86184" marR="86184" marT="43092" marB="43092" anchor="ctr"/>
                </a:tc>
                <a:extLst>
                  <a:ext uri="{0D108BD9-81ED-4DB2-BD59-A6C34878D82A}">
                    <a16:rowId xmlns:a16="http://schemas.microsoft.com/office/drawing/2014/main" val="2849672988"/>
                  </a:ext>
                </a:extLst>
              </a:tr>
              <a:tr h="637761">
                <a:tc>
                  <a:txBody>
                    <a:bodyPr/>
                    <a:lstStyle/>
                    <a:p>
                      <a:r>
                        <a:rPr lang="en-US" sz="1700" b="1"/>
                        <a:t>Typical Usage</a:t>
                      </a:r>
                      <a:endParaRPr lang="en-US" sz="1700"/>
                    </a:p>
                  </a:txBody>
                  <a:tcPr marL="86184" marR="86184" marT="43092" marB="43092" anchor="ctr"/>
                </a:tc>
                <a:tc>
                  <a:txBody>
                    <a:bodyPr/>
                    <a:lstStyle/>
                    <a:p>
                      <a:r>
                        <a:rPr lang="en-US" sz="1700"/>
                        <a:t>Sea freight (bulk or container)</a:t>
                      </a:r>
                    </a:p>
                  </a:txBody>
                  <a:tcPr marL="86184" marR="86184" marT="43092" marB="43092" anchor="ctr"/>
                </a:tc>
                <a:tc>
                  <a:txBody>
                    <a:bodyPr/>
                    <a:lstStyle/>
                    <a:p>
                      <a:r>
                        <a:rPr lang="en-US" sz="1700"/>
                        <a:t>Containerized cargo, multimodal transport</a:t>
                      </a:r>
                    </a:p>
                  </a:txBody>
                  <a:tcPr marL="86184" marR="86184" marT="43092" marB="43092" anchor="ctr"/>
                </a:tc>
                <a:extLst>
                  <a:ext uri="{0D108BD9-81ED-4DB2-BD59-A6C34878D82A}">
                    <a16:rowId xmlns:a16="http://schemas.microsoft.com/office/drawing/2014/main" val="1600400566"/>
                  </a:ext>
                </a:extLst>
              </a:tr>
            </a:tbl>
          </a:graphicData>
        </a:graphic>
      </p:graphicFrame>
    </p:spTree>
    <p:extLst>
      <p:ext uri="{BB962C8B-B14F-4D97-AF65-F5344CB8AC3E}">
        <p14:creationId xmlns:p14="http://schemas.microsoft.com/office/powerpoint/2010/main" val="25393097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1CCC3-137D-BC58-0CD6-787DDFD0AC0C}"/>
              </a:ext>
            </a:extLst>
          </p:cNvPr>
          <p:cNvSpPr>
            <a:spLocks noGrp="1"/>
          </p:cNvSpPr>
          <p:nvPr>
            <p:ph type="title"/>
          </p:nvPr>
        </p:nvSpPr>
        <p:spPr>
          <a:xfrm>
            <a:off x="65111" y="105196"/>
            <a:ext cx="11669689" cy="2113392"/>
          </a:xfrm>
        </p:spPr>
        <p:txBody>
          <a:bodyPr>
            <a:normAutofit/>
          </a:bodyPr>
          <a:lstStyle/>
          <a:p>
            <a:r>
              <a:rPr lang="en-US" dirty="0">
                <a:sym typeface="Wingdings" panose="05000000000000000000" pitchFamily="2" charset="2"/>
              </a:rPr>
              <a:t> - </a:t>
            </a:r>
            <a:r>
              <a:rPr lang="en-US" sz="3100" dirty="0"/>
              <a:t>“can </a:t>
            </a:r>
            <a:r>
              <a:rPr lang="en-US" sz="3100" dirty="0" err="1"/>
              <a:t>i</a:t>
            </a:r>
            <a:r>
              <a:rPr lang="en-US" sz="3100" dirty="0"/>
              <a:t> use FOB for container shipments?” - </a:t>
            </a:r>
            <a:r>
              <a:rPr lang="en-US" sz="3100" dirty="0" err="1"/>
              <a:t>Deepseek</a:t>
            </a:r>
            <a:endParaRPr lang="en-US" sz="3100" dirty="0"/>
          </a:p>
        </p:txBody>
      </p:sp>
      <p:pic>
        <p:nvPicPr>
          <p:cNvPr id="7170" name="Picture 2">
            <a:extLst>
              <a:ext uri="{FF2B5EF4-FFF2-40B4-BE49-F238E27FC236}">
                <a16:creationId xmlns:a16="http://schemas.microsoft.com/office/drawing/2014/main" id="{4582A17E-9AD8-F919-DC7F-475A4E62FC2F}"/>
              </a:ext>
            </a:extLst>
          </p:cNvPr>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3513190" y="1179948"/>
            <a:ext cx="3649610" cy="48446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73354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AC1BF-CE13-18E7-FBDA-ECABD9BCAC01}"/>
              </a:ext>
            </a:extLst>
          </p:cNvPr>
          <p:cNvSpPr>
            <a:spLocks noGrp="1"/>
          </p:cNvSpPr>
          <p:nvPr>
            <p:ph type="title"/>
          </p:nvPr>
        </p:nvSpPr>
        <p:spPr>
          <a:xfrm>
            <a:off x="612648" y="706802"/>
            <a:ext cx="4672584" cy="1269482"/>
          </a:xfrm>
        </p:spPr>
        <p:txBody>
          <a:bodyPr anchor="t">
            <a:normAutofit/>
          </a:bodyPr>
          <a:lstStyle/>
          <a:p>
            <a:r>
              <a:rPr lang="en-US"/>
              <a:t>Tracking of Trucks</a:t>
            </a:r>
          </a:p>
        </p:txBody>
      </p:sp>
      <p:pic>
        <p:nvPicPr>
          <p:cNvPr id="5" name="Content Placeholder 4" descr="Container Truck on Highway with Polygon Network Pan Asia Pac Globe Graphic.">
            <a:extLst>
              <a:ext uri="{FF2B5EF4-FFF2-40B4-BE49-F238E27FC236}">
                <a16:creationId xmlns:a16="http://schemas.microsoft.com/office/drawing/2014/main" id="{0E4C0CB1-F8BA-4E63-95AD-A6A320036269}"/>
              </a:ext>
            </a:extLst>
          </p:cNvPr>
          <p:cNvPicPr>
            <a:picLocks noGrp="1" noChangeAspect="1"/>
          </p:cNvPicPr>
          <p:nvPr>
            <p:ph type="pic" sz="quarter" idx="13"/>
          </p:nvPr>
        </p:nvPicPr>
        <p:blipFill>
          <a:blip r:embed="rId3"/>
          <a:srcRect l="15834" r="7292" b="-2"/>
          <a:stretch>
            <a:fillRect/>
          </a:stretch>
        </p:blipFill>
        <p:spPr>
          <a:xfrm>
            <a:off x="720468" y="2173850"/>
            <a:ext cx="4564763" cy="3963682"/>
          </a:xfrm>
          <a:prstGeom prst="rect">
            <a:avLst/>
          </a:prstGeom>
          <a:noFill/>
        </p:spPr>
      </p:pic>
      <p:sp>
        <p:nvSpPr>
          <p:cNvPr id="4" name="Content Placeholder 3">
            <a:extLst>
              <a:ext uri="{FF2B5EF4-FFF2-40B4-BE49-F238E27FC236}">
                <a16:creationId xmlns:a16="http://schemas.microsoft.com/office/drawing/2014/main" id="{EA027403-54EE-BD86-BF07-A3EB5305336C}"/>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905563" y="732155"/>
            <a:ext cx="5676838" cy="5405377"/>
          </a:xfrm>
        </p:spPr>
        <p:txBody>
          <a:bodyPr>
            <a:normAutofit/>
          </a:bodyPr>
          <a:lstStyle/>
          <a:p>
            <a:pPr marL="0" indent="0">
              <a:spcBef>
                <a:spcPts val="2500"/>
              </a:spcBef>
              <a:buFont typeface="Arial" panose="020B0604020202020204" pitchFamily="34" charset="0"/>
              <a:buNone/>
            </a:pPr>
            <a:r>
              <a:rPr lang="en-US" b="1"/>
              <a:t>Real-Time GPS Tracking</a:t>
            </a:r>
          </a:p>
          <a:p>
            <a:pPr marL="0" lvl="1" indent="0">
              <a:buFont typeface="Arial" panose="020B0604020202020204" pitchFamily="34" charset="0"/>
              <a:buNone/>
            </a:pPr>
            <a:r>
              <a:t>GPS systems provide live shipment location updates, improving security and preventing delays in pharma logistics.</a:t>
            </a:r>
            <a:endParaRPr lang="en-US"/>
          </a:p>
          <a:p>
            <a:pPr marL="0" indent="0">
              <a:spcBef>
                <a:spcPts val="2500"/>
              </a:spcBef>
              <a:buFont typeface="Arial" panose="020B0604020202020204" pitchFamily="34" charset="0"/>
              <a:buNone/>
            </a:pPr>
            <a:r>
              <a:rPr lang="en-US" b="1"/>
              <a:t>Security and Cyber Risks</a:t>
            </a:r>
          </a:p>
          <a:p>
            <a:pPr marL="0" lvl="1" indent="0">
              <a:buFont typeface="Arial" panose="020B0604020202020204" pitchFamily="34" charset="0"/>
              <a:buNone/>
            </a:pPr>
            <a:r>
              <a:t>Tracking data is sensitive and vulnerable to cyber threats, requiring strong cybersecurity for protection.</a:t>
            </a:r>
            <a:endParaRPr lang="en-US"/>
          </a:p>
          <a:p>
            <a:pPr marL="0" indent="0">
              <a:spcBef>
                <a:spcPts val="2500"/>
              </a:spcBef>
              <a:buFont typeface="Arial" panose="020B0604020202020204" pitchFamily="34" charset="0"/>
              <a:buNone/>
            </a:pPr>
            <a:r>
              <a:rPr lang="en-US" b="1"/>
              <a:t>Regulatory and Operational Challenges</a:t>
            </a:r>
          </a:p>
          <a:p>
            <a:pPr marL="0" lvl="1" indent="0">
              <a:buFont typeface="Arial" panose="020B0604020202020204" pitchFamily="34" charset="0"/>
              <a:buNone/>
            </a:pPr>
            <a:r>
              <a:t>Immigration regulations impact driver availability and cross-border logistics, increasing planning complexity.</a:t>
            </a:r>
            <a:endParaRPr lang="en-US"/>
          </a:p>
          <a:p>
            <a:pPr marL="0" indent="0">
              <a:spcBef>
                <a:spcPts val="2500"/>
              </a:spcBef>
              <a:buFont typeface="Arial" panose="020B0604020202020204" pitchFamily="34" charset="0"/>
              <a:buNone/>
            </a:pPr>
            <a:r>
              <a:rPr lang="en-US" b="1"/>
              <a:t>Integrated Secure Solutions</a:t>
            </a:r>
          </a:p>
          <a:p>
            <a:pPr marL="0" lvl="1" indent="0">
              <a:buFont typeface="Arial" panose="020B0604020202020204" pitchFamily="34" charset="0"/>
              <a:buNone/>
            </a:pPr>
            <a:r>
              <a:t>Combining secure tracking and compliance measures ensures asset safety and smooth logistics operations.</a:t>
            </a:r>
            <a:endParaRPr lang="en-US"/>
          </a:p>
        </p:txBody>
      </p:sp>
    </p:spTree>
    <p:extLst>
      <p:ext uri="{BB962C8B-B14F-4D97-AF65-F5344CB8AC3E}">
        <p14:creationId xmlns:p14="http://schemas.microsoft.com/office/powerpoint/2010/main" val="32568223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750CF-2EB0-0E2D-690B-305156D9F73A}"/>
              </a:ext>
            </a:extLst>
          </p:cNvPr>
          <p:cNvSpPr>
            <a:spLocks noGrp="1"/>
          </p:cNvSpPr>
          <p:nvPr>
            <p:ph type="title"/>
          </p:nvPr>
        </p:nvSpPr>
        <p:spPr>
          <a:xfrm>
            <a:off x="111758" y="1869103"/>
            <a:ext cx="9337042" cy="4906929"/>
          </a:xfrm>
        </p:spPr>
        <p:txBody>
          <a:bodyPr anchor="b">
            <a:normAutofit/>
          </a:bodyPr>
          <a:lstStyle/>
          <a:p>
            <a:r>
              <a:rPr lang="en-US"/>
              <a:t>Future Outlook</a:t>
            </a:r>
          </a:p>
        </p:txBody>
      </p:sp>
    </p:spTree>
    <p:extLst>
      <p:ext uri="{BB962C8B-B14F-4D97-AF65-F5344CB8AC3E}">
        <p14:creationId xmlns:p14="http://schemas.microsoft.com/office/powerpoint/2010/main" val="6300115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951F1-04EB-6A24-288D-61518B65CCC0}"/>
              </a:ext>
            </a:extLst>
          </p:cNvPr>
          <p:cNvSpPr>
            <a:spLocks noGrp="1"/>
          </p:cNvSpPr>
          <p:nvPr>
            <p:ph type="title"/>
          </p:nvPr>
        </p:nvSpPr>
        <p:spPr>
          <a:xfrm>
            <a:off x="612647" y="475488"/>
            <a:ext cx="6858000" cy="932688"/>
          </a:xfrm>
        </p:spPr>
        <p:txBody>
          <a:bodyPr anchor="b">
            <a:normAutofit/>
          </a:bodyPr>
          <a:lstStyle/>
          <a:p>
            <a:r>
              <a:rPr lang="en-US"/>
              <a:t>The Future</a:t>
            </a:r>
          </a:p>
        </p:txBody>
      </p:sp>
      <p:sp>
        <p:nvSpPr>
          <p:cNvPr id="4" name="Content Placeholder 3">
            <a:extLst>
              <a:ext uri="{FF2B5EF4-FFF2-40B4-BE49-F238E27FC236}">
                <a16:creationId xmlns:a16="http://schemas.microsoft.com/office/drawing/2014/main" id="{FD47E2EB-E154-B072-3FAE-42E272E7398A}"/>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2647" y="1627632"/>
            <a:ext cx="6858000" cy="4535370"/>
          </a:xfrm>
        </p:spPr>
        <p:txBody>
          <a:bodyPr>
            <a:normAutofit/>
          </a:bodyPr>
          <a:lstStyle/>
          <a:p>
            <a:pPr marL="0" indent="0">
              <a:spcBef>
                <a:spcPts val="2500"/>
              </a:spcBef>
              <a:buFont typeface="Arial" panose="020B0604020202020204" pitchFamily="34" charset="0"/>
              <a:buNone/>
            </a:pPr>
            <a:r>
              <a:rPr lang="en-US" b="1" dirty="0"/>
              <a:t>Innovations in Last-Mile Delivery</a:t>
            </a:r>
          </a:p>
          <a:p>
            <a:pPr marL="0" lvl="1" indent="0">
              <a:buFont typeface="Arial" panose="020B0604020202020204" pitchFamily="34" charset="0"/>
              <a:buNone/>
            </a:pPr>
            <a:r>
              <a:rPr dirty="0"/>
              <a:t>Creative solutions like </a:t>
            </a:r>
            <a:r>
              <a:rPr lang="en-US" dirty="0"/>
              <a:t>remote</a:t>
            </a:r>
            <a:r>
              <a:rPr dirty="0"/>
              <a:t> deliveries and decentralized hubs address rural last-mile distribution challenges.</a:t>
            </a:r>
            <a:r>
              <a:rPr lang="en-US" dirty="0"/>
              <a:t>  Local </a:t>
            </a:r>
            <a:r>
              <a:rPr lang="en-US" dirty="0" err="1"/>
              <a:t>centres</a:t>
            </a:r>
            <a:r>
              <a:rPr lang="en-US" dirty="0"/>
              <a:t> becoming collection points. </a:t>
            </a:r>
          </a:p>
          <a:p>
            <a:pPr marL="0" indent="0">
              <a:spcBef>
                <a:spcPts val="2500"/>
              </a:spcBef>
              <a:buFont typeface="Arial" panose="020B0604020202020204" pitchFamily="34" charset="0"/>
              <a:buNone/>
            </a:pPr>
            <a:r>
              <a:rPr lang="en-US" b="1" dirty="0"/>
              <a:t>Sustainable Packaging Advances</a:t>
            </a:r>
          </a:p>
          <a:p>
            <a:pPr marL="0" lvl="1" indent="0">
              <a:buFont typeface="Arial" panose="020B0604020202020204" pitchFamily="34" charset="0"/>
              <a:buNone/>
            </a:pPr>
            <a:r>
              <a:rPr dirty="0"/>
              <a:t>Adoption of recyclable, eco-friendly materials including phase change materials ensures temperature control and environmental compliance.</a:t>
            </a:r>
            <a:endParaRPr lang="en-US" dirty="0"/>
          </a:p>
          <a:p>
            <a:pPr marL="0" indent="0">
              <a:spcBef>
                <a:spcPts val="2500"/>
              </a:spcBef>
              <a:buFont typeface="Arial" panose="020B0604020202020204" pitchFamily="34" charset="0"/>
              <a:buNone/>
            </a:pPr>
            <a:r>
              <a:rPr lang="en-US" b="1" dirty="0"/>
              <a:t>Regulatory and Environmental Compliance</a:t>
            </a:r>
          </a:p>
          <a:p>
            <a:pPr marL="0" lvl="1" indent="0">
              <a:buFont typeface="Arial" panose="020B0604020202020204" pitchFamily="34" charset="0"/>
              <a:buNone/>
            </a:pPr>
            <a:r>
              <a:rPr dirty="0"/>
              <a:t>Pharma companies must prepare for evolving refuse requirements while minimizing environmental impact.</a:t>
            </a:r>
            <a:endParaRPr lang="en-US" dirty="0"/>
          </a:p>
          <a:p>
            <a:pPr marL="0" indent="0">
              <a:spcBef>
                <a:spcPts val="2500"/>
              </a:spcBef>
              <a:buFont typeface="Arial" panose="020B0604020202020204" pitchFamily="34" charset="0"/>
              <a:buNone/>
            </a:pPr>
            <a:r>
              <a:rPr lang="en-US" b="1" dirty="0"/>
              <a:t>Digital Technologies and Collaboration</a:t>
            </a:r>
          </a:p>
          <a:p>
            <a:pPr marL="0" lvl="1" indent="0">
              <a:buFont typeface="Arial" panose="020B0604020202020204" pitchFamily="34" charset="0"/>
              <a:buNone/>
            </a:pPr>
            <a:r>
              <a:rPr dirty="0"/>
              <a:t>Embracing digital tools and fostering collaboration are critical to building resilient, future-ready supply chains.</a:t>
            </a:r>
            <a:endParaRPr lang="en-US" dirty="0"/>
          </a:p>
        </p:txBody>
      </p:sp>
      <p:pic>
        <p:nvPicPr>
          <p:cNvPr id="5" name="Content Placeholder 4" descr="Delivery drone flying in city.&#10;IMPORTANT NOTICE:&#10;Drone made by me from households items exclusively for this image!">
            <a:extLst>
              <a:ext uri="{FF2B5EF4-FFF2-40B4-BE49-F238E27FC236}">
                <a16:creationId xmlns:a16="http://schemas.microsoft.com/office/drawing/2014/main" id="{8139BDA4-7F96-4657-B260-4BD076B9026B}"/>
              </a:ext>
            </a:extLst>
          </p:cNvPr>
          <p:cNvPicPr>
            <a:picLocks noGrp="1" noChangeAspect="1"/>
          </p:cNvPicPr>
          <p:nvPr>
            <p:ph type="pic" sz="quarter" idx="13"/>
          </p:nvPr>
        </p:nvPicPr>
        <p:blipFill>
          <a:blip r:embed="rId3"/>
          <a:srcRect l="32744" r="28245" b="1"/>
          <a:stretch>
            <a:fillRect/>
          </a:stretch>
        </p:blipFill>
        <p:spPr>
          <a:xfrm>
            <a:off x="8091732" y="10"/>
            <a:ext cx="4100267" cy="6857990"/>
          </a:xfrm>
          <a:prstGeom prst="rect">
            <a:avLst/>
          </a:prstGeom>
          <a:noFill/>
        </p:spPr>
      </p:pic>
    </p:spTree>
    <p:extLst>
      <p:ext uri="{BB962C8B-B14F-4D97-AF65-F5344CB8AC3E}">
        <p14:creationId xmlns:p14="http://schemas.microsoft.com/office/powerpoint/2010/main" val="24683947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7AEDB-E1F4-7617-17E5-0A5D7E61F41A}"/>
              </a:ext>
            </a:extLst>
          </p:cNvPr>
          <p:cNvSpPr>
            <a:spLocks noGrp="1"/>
          </p:cNvSpPr>
          <p:nvPr>
            <p:ph type="title"/>
          </p:nvPr>
        </p:nvSpPr>
        <p:spPr/>
        <p:txBody>
          <a:bodyPr/>
          <a:lstStyle/>
          <a:p>
            <a:r>
              <a:rPr lang="en-US" dirty="0"/>
              <a:t>The Future Freaks Me Out</a:t>
            </a:r>
          </a:p>
        </p:txBody>
      </p:sp>
      <p:sp>
        <p:nvSpPr>
          <p:cNvPr id="3" name="Content Placeholder 2">
            <a:extLst>
              <a:ext uri="{FF2B5EF4-FFF2-40B4-BE49-F238E27FC236}">
                <a16:creationId xmlns:a16="http://schemas.microsoft.com/office/drawing/2014/main" id="{EB66D411-2A18-1645-2FF5-EB70488EF1AD}"/>
              </a:ext>
            </a:extLst>
          </p:cNvPr>
          <p:cNvSpPr>
            <a:spLocks noGrp="1"/>
          </p:cNvSpPr>
          <p:nvPr>
            <p:ph sz="quarter" idx="14"/>
          </p:nvPr>
        </p:nvSpPr>
        <p:spPr/>
        <p:txBody>
          <a:bodyPr/>
          <a:lstStyle/>
          <a:p>
            <a:r>
              <a:rPr lang="en-US" dirty="0"/>
              <a:t>Finance – SOX and transport charging</a:t>
            </a:r>
          </a:p>
          <a:p>
            <a:r>
              <a:rPr lang="en-US" dirty="0"/>
              <a:t>Job hugging / multi disciplinary teams? </a:t>
            </a:r>
          </a:p>
          <a:p>
            <a:r>
              <a:rPr lang="en-US" dirty="0"/>
              <a:t>Centralized hubs 	</a:t>
            </a:r>
          </a:p>
          <a:p>
            <a:pPr lvl="4"/>
            <a:r>
              <a:rPr lang="en-US" dirty="0"/>
              <a:t>Direct to patient</a:t>
            </a:r>
          </a:p>
          <a:p>
            <a:r>
              <a:rPr lang="en-US" dirty="0"/>
              <a:t>Localized final production </a:t>
            </a:r>
          </a:p>
          <a:p>
            <a:pPr lvl="4"/>
            <a:r>
              <a:rPr lang="en-US" dirty="0"/>
              <a:t>Bioreactors – regulatory issues?</a:t>
            </a:r>
          </a:p>
          <a:p>
            <a:pPr lvl="4"/>
            <a:r>
              <a:rPr lang="en-US" dirty="0"/>
              <a:t>Final formulation</a:t>
            </a:r>
          </a:p>
          <a:p>
            <a:r>
              <a:rPr lang="en-US" dirty="0"/>
              <a:t>All eggs in 1 basket or more efficient solution </a:t>
            </a:r>
          </a:p>
          <a:p>
            <a:pPr lvl="4"/>
            <a:r>
              <a:rPr lang="en-US" dirty="0"/>
              <a:t>Performance based contracts</a:t>
            </a:r>
          </a:p>
          <a:p>
            <a:pPr marL="914400" lvl="4" indent="0">
              <a:buNone/>
            </a:pPr>
            <a:endParaRPr lang="en-US" dirty="0"/>
          </a:p>
          <a:p>
            <a:pPr marL="914400" lvl="4" indent="0">
              <a:buNone/>
            </a:pPr>
            <a:endParaRPr lang="en-US" dirty="0"/>
          </a:p>
        </p:txBody>
      </p:sp>
      <p:pic>
        <p:nvPicPr>
          <p:cNvPr id="1026" name="Picture 2" descr="7 ways to slow down time - Rest Less">
            <a:extLst>
              <a:ext uri="{FF2B5EF4-FFF2-40B4-BE49-F238E27FC236}">
                <a16:creationId xmlns:a16="http://schemas.microsoft.com/office/drawing/2014/main" id="{B785E01C-ADA9-883F-4345-BA94841EFF4F}"/>
              </a:ext>
            </a:extLst>
          </p:cNvPr>
          <p:cNvPicPr>
            <a:picLocks noGrp="1" noChangeAspect="1" noChangeArrowheads="1"/>
          </p:cNvPicPr>
          <p:nvPr>
            <p:ph type="pic" sz="quarter" idx="13"/>
          </p:nvPr>
        </p:nvPicPr>
        <p:blipFill rotWithShape="1">
          <a:blip r:embed="rId2">
            <a:extLst>
              <a:ext uri="{28A0092B-C50C-407E-A947-70E740481C1C}">
                <a14:useLocalDpi xmlns:a14="http://schemas.microsoft.com/office/drawing/2010/main" val="0"/>
              </a:ext>
            </a:extLst>
          </a:blip>
          <a:srcRect l="3847" t="-2222" r="56273" b="2222"/>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40509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6FB36-7A18-A606-9D4B-092236CB18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FE0A64-AE29-F6E5-B2CC-FBAB571F7F32}"/>
              </a:ext>
            </a:extLst>
          </p:cNvPr>
          <p:cNvSpPr>
            <a:spLocks noGrp="1"/>
          </p:cNvSpPr>
          <p:nvPr>
            <p:ph type="title"/>
          </p:nvPr>
        </p:nvSpPr>
        <p:spPr>
          <a:xfrm>
            <a:off x="111758" y="1869103"/>
            <a:ext cx="9337042" cy="4906929"/>
          </a:xfrm>
        </p:spPr>
        <p:txBody>
          <a:bodyPr anchor="b">
            <a:normAutofit/>
          </a:bodyPr>
          <a:lstStyle/>
          <a:p>
            <a:r>
              <a:rPr lang="en-US"/>
              <a:t>Thank you  </a:t>
            </a:r>
            <a:endParaRPr lang="en-US" dirty="0"/>
          </a:p>
        </p:txBody>
      </p:sp>
    </p:spTree>
    <p:extLst>
      <p:ext uri="{BB962C8B-B14F-4D97-AF65-F5344CB8AC3E}">
        <p14:creationId xmlns:p14="http://schemas.microsoft.com/office/powerpoint/2010/main" val="39000985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Helena">
  <a:themeElements>
    <a:clrScheme name="Helen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lena" id="{83D43F4A-02D5-42AD-9542-27487597C212}" vid="{14154C61-C2E2-42F2-9833-4EC39495D4C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Helen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1E2DB56F-85EA-457A-BE7B-FD342652DFE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3B79205-1ECA-438E-AAC0-B28ABB0DD1EB}">
  <ds:schemaRefs>
    <ds:schemaRef ds:uri="http://schemas.microsoft.com/sharepoint/v3/contenttype/forms"/>
  </ds:schemaRefs>
</ds:datastoreItem>
</file>

<file path=customXml/itemProps3.xml><?xml version="1.0" encoding="utf-8"?>
<ds:datastoreItem xmlns:ds="http://schemas.openxmlformats.org/officeDocument/2006/customXml" ds:itemID="{3C0CEB72-9B64-43A4-9652-F0FED519FBF8}">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Helena</Template>
  <TotalTime>4484</TotalTime>
  <Words>4554</Words>
  <Application>Microsoft Office PowerPoint</Application>
  <PresentationFormat>Widescreen</PresentationFormat>
  <Paragraphs>275</Paragraphs>
  <Slides>35</Slides>
  <Notes>23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Calibri</vt:lpstr>
      <vt:lpstr>Neue Haas Grotesk Text Pro</vt:lpstr>
      <vt:lpstr>Verdana</vt:lpstr>
      <vt:lpstr>Wingdings</vt:lpstr>
      <vt:lpstr>Helena</vt:lpstr>
      <vt:lpstr>Paid to Deliver – The Future of Pharma Logistics</vt:lpstr>
      <vt:lpstr>Logistics – How are you getting there?</vt:lpstr>
      <vt:lpstr>Paid to Deliver – The Future of Pharma Logistics</vt:lpstr>
      <vt:lpstr>How do you want to go?</vt:lpstr>
      <vt:lpstr>You are “challenging”  </vt:lpstr>
      <vt:lpstr>Long term contracts</vt:lpstr>
      <vt:lpstr>A lesson from Chinese philosophy </vt:lpstr>
      <vt:lpstr>Logistics Models and Incoterms </vt:lpstr>
      <vt:lpstr>Should Your Logistics Department Be In-House or Use a 3PL</vt:lpstr>
      <vt:lpstr>Overview of Incoterms and Discussion</vt:lpstr>
      <vt:lpstr>Overview of Incoterms and Discussion</vt:lpstr>
      <vt:lpstr>Customs and Regulatory Compliance</vt:lpstr>
      <vt:lpstr>A More Detailed Overview of Customs</vt:lpstr>
      <vt:lpstr>Tariffs</vt:lpstr>
      <vt:lpstr>Cold Chain Management</vt:lpstr>
      <vt:lpstr>Cold Chain Maintenance</vt:lpstr>
      <vt:lpstr>Active or passive control on gross shippers</vt:lpstr>
      <vt:lpstr>Thermal Blankets </vt:lpstr>
      <vt:lpstr>PCMs</vt:lpstr>
      <vt:lpstr>Monitoring </vt:lpstr>
      <vt:lpstr>Industry Challenges and Sustainability</vt:lpstr>
      <vt:lpstr>Challenges to the Industry</vt:lpstr>
      <vt:lpstr>Sustainability</vt:lpstr>
      <vt:lpstr>Plastic Everywhere</vt:lpstr>
      <vt:lpstr>Technology Integration</vt:lpstr>
      <vt:lpstr>Use of AI</vt:lpstr>
      <vt:lpstr>Example from MS Copilot– “can i use FOB for container shipments?”</vt:lpstr>
      <vt:lpstr>Copilot:  “Choosing Between CPT and CIP incoterms for container shipments” </vt:lpstr>
      <vt:lpstr>Prompt: “ok, well a little table please between CFR and CIP” </vt:lpstr>
      <vt:lpstr> - “can i use FOB for container shipments?” - Deepseek</vt:lpstr>
      <vt:lpstr>Tracking of Trucks</vt:lpstr>
      <vt:lpstr>Future Outlook</vt:lpstr>
      <vt:lpstr>The Future</vt:lpstr>
      <vt:lpstr>The Future Freaks Me Out</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p:lastModifiedBy>Bruce Holden</cp:lastModifiedBy>
  <cp:revision>1</cp:revision>
  <dcterms:created xsi:type="dcterms:W3CDTF">2025-08-21T23:24:42Z</dcterms:created>
  <dcterms:modified xsi:type="dcterms:W3CDTF">2025-11-26T04:48:50Z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